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65" r:id="rId6"/>
    <p:sldId id="270" r:id="rId7"/>
    <p:sldId id="271" r:id="rId8"/>
    <p:sldId id="257" r:id="rId9"/>
    <p:sldId id="258" r:id="rId10"/>
    <p:sldId id="259" r:id="rId11"/>
    <p:sldId id="260" r:id="rId12"/>
    <p:sldId id="261" r:id="rId13"/>
    <p:sldId id="262" r:id="rId14"/>
    <p:sldId id="263" r:id="rId15"/>
    <p:sldId id="266" r:id="rId16"/>
    <p:sldId id="267" r:id="rId17"/>
    <p:sldId id="264" r:id="rId18"/>
    <p:sldId id="268" r:id="rId19"/>
    <p:sldId id="26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3D82"/>
    <a:srgbClr val="BCE931"/>
    <a:srgbClr val="31688E"/>
    <a:srgbClr val="481A6C"/>
    <a:srgbClr val="7326D3"/>
    <a:srgbClr val="450054"/>
    <a:srgbClr val="38548C"/>
    <a:srgbClr val="E8C600"/>
    <a:srgbClr val="0FB5AE"/>
    <a:srgbClr val="6FD2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1455B2-9540-4400-AF40-0147C4AECABB}" v="759" dt="2024-07-26T21:40:37.9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6499" autoAdjust="0"/>
  </p:normalViewPr>
  <p:slideViewPr>
    <p:cSldViewPr snapToGrid="0">
      <p:cViewPr varScale="1">
        <p:scale>
          <a:sx n="85" d="100"/>
          <a:sy n="85" d="100"/>
        </p:scale>
        <p:origin x="864" y="9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Beth Anzovino" userId="69de2cc3-b824-4c3e-9e2e-b42bc59c01f6" providerId="ADAL" clId="{2C1455B2-9540-4400-AF40-0147C4AECABB}"/>
    <pc:docChg chg="undo redo custSel addSld delSld modSld modMainMaster">
      <pc:chgData name="Mary Beth Anzovino" userId="69de2cc3-b824-4c3e-9e2e-b42bc59c01f6" providerId="ADAL" clId="{2C1455B2-9540-4400-AF40-0147C4AECABB}" dt="2024-07-26T21:43:15.829" v="5260" actId="20577"/>
      <pc:docMkLst>
        <pc:docMk/>
      </pc:docMkLst>
      <pc:sldChg chg="addSp modSp mod">
        <pc:chgData name="Mary Beth Anzovino" userId="69de2cc3-b824-4c3e-9e2e-b42bc59c01f6" providerId="ADAL" clId="{2C1455B2-9540-4400-AF40-0147C4AECABB}" dt="2024-07-26T21:35:01.913" v="5043" actId="1076"/>
        <pc:sldMkLst>
          <pc:docMk/>
          <pc:sldMk cId="2361300010" sldId="256"/>
        </pc:sldMkLst>
        <pc:spChg chg="mod">
          <ac:chgData name="Mary Beth Anzovino" userId="69de2cc3-b824-4c3e-9e2e-b42bc59c01f6" providerId="ADAL" clId="{2C1455B2-9540-4400-AF40-0147C4AECABB}" dt="2024-07-16T21:44:56.056" v="432"/>
          <ac:spMkLst>
            <pc:docMk/>
            <pc:sldMk cId="2361300010" sldId="256"/>
            <ac:spMk id="2" creationId="{59F1CF65-84F3-1D60-34CA-575F16AC2E82}"/>
          </ac:spMkLst>
        </pc:spChg>
        <pc:spChg chg="mod">
          <ac:chgData name="Mary Beth Anzovino" userId="69de2cc3-b824-4c3e-9e2e-b42bc59c01f6" providerId="ADAL" clId="{2C1455B2-9540-4400-AF40-0147C4AECABB}" dt="2024-07-16T21:45:24.866" v="515" actId="20577"/>
          <ac:spMkLst>
            <pc:docMk/>
            <pc:sldMk cId="2361300010" sldId="256"/>
            <ac:spMk id="3" creationId="{013C3038-9561-1BF6-C0B4-75FD519AE331}"/>
          </ac:spMkLst>
        </pc:spChg>
        <pc:picChg chg="add mod">
          <ac:chgData name="Mary Beth Anzovino" userId="69de2cc3-b824-4c3e-9e2e-b42bc59c01f6" providerId="ADAL" clId="{2C1455B2-9540-4400-AF40-0147C4AECABB}" dt="2024-07-26T21:35:01.913" v="5043" actId="1076"/>
          <ac:picMkLst>
            <pc:docMk/>
            <pc:sldMk cId="2361300010" sldId="256"/>
            <ac:picMk id="4" creationId="{29250CF7-A8E9-8402-419D-96473EB1907B}"/>
          </ac:picMkLst>
        </pc:picChg>
      </pc:sldChg>
      <pc:sldChg chg="addSp delSp modSp mod">
        <pc:chgData name="Mary Beth Anzovino" userId="69de2cc3-b824-4c3e-9e2e-b42bc59c01f6" providerId="ADAL" clId="{2C1455B2-9540-4400-AF40-0147C4AECABB}" dt="2024-07-26T21:39:32.119" v="5085" actId="14100"/>
        <pc:sldMkLst>
          <pc:docMk/>
          <pc:sldMk cId="3522544103" sldId="257"/>
        </pc:sldMkLst>
        <pc:spChg chg="add del mod">
          <ac:chgData name="Mary Beth Anzovino" userId="69de2cc3-b824-4c3e-9e2e-b42bc59c01f6" providerId="ADAL" clId="{2C1455B2-9540-4400-AF40-0147C4AECABB}" dt="2024-07-26T16:33:07.395" v="2869" actId="21"/>
          <ac:spMkLst>
            <pc:docMk/>
            <pc:sldMk cId="3522544103" sldId="257"/>
            <ac:spMk id="3" creationId="{5ED1CD14-4666-32FE-111C-2AD008CB099F}"/>
          </ac:spMkLst>
        </pc:spChg>
        <pc:spChg chg="add mod">
          <ac:chgData name="Mary Beth Anzovino" userId="69de2cc3-b824-4c3e-9e2e-b42bc59c01f6" providerId="ADAL" clId="{2C1455B2-9540-4400-AF40-0147C4AECABB}" dt="2024-07-26T20:48:37.172" v="3845" actId="255"/>
          <ac:spMkLst>
            <pc:docMk/>
            <pc:sldMk cId="3522544103" sldId="257"/>
            <ac:spMk id="5" creationId="{4F089297-F240-3D66-83C9-35CF28FF74FE}"/>
          </ac:spMkLst>
        </pc:spChg>
        <pc:spChg chg="add mod">
          <ac:chgData name="Mary Beth Anzovino" userId="69de2cc3-b824-4c3e-9e2e-b42bc59c01f6" providerId="ADAL" clId="{2C1455B2-9540-4400-AF40-0147C4AECABB}" dt="2024-07-26T20:48:37.172" v="3845" actId="255"/>
          <ac:spMkLst>
            <pc:docMk/>
            <pc:sldMk cId="3522544103" sldId="257"/>
            <ac:spMk id="6" creationId="{92C5C05F-E2B3-6EC4-04D1-8E38E9FE2E90}"/>
          </ac:spMkLst>
        </pc:spChg>
        <pc:spChg chg="add mod">
          <ac:chgData name="Mary Beth Anzovino" userId="69de2cc3-b824-4c3e-9e2e-b42bc59c01f6" providerId="ADAL" clId="{2C1455B2-9540-4400-AF40-0147C4AECABB}" dt="2024-07-26T20:48:37.172" v="3845" actId="255"/>
          <ac:spMkLst>
            <pc:docMk/>
            <pc:sldMk cId="3522544103" sldId="257"/>
            <ac:spMk id="7" creationId="{15FA81A0-5D2F-E9B5-2FBC-EC5B6B22D910}"/>
          </ac:spMkLst>
        </pc:spChg>
        <pc:spChg chg="add mod">
          <ac:chgData name="Mary Beth Anzovino" userId="69de2cc3-b824-4c3e-9e2e-b42bc59c01f6" providerId="ADAL" clId="{2C1455B2-9540-4400-AF40-0147C4AECABB}" dt="2024-07-26T20:48:37.172" v="3845" actId="255"/>
          <ac:spMkLst>
            <pc:docMk/>
            <pc:sldMk cId="3522544103" sldId="257"/>
            <ac:spMk id="8" creationId="{3CD58F77-E9AA-79D5-390A-BC1B4FE7CC08}"/>
          </ac:spMkLst>
        </pc:spChg>
        <pc:spChg chg="add mod">
          <ac:chgData name="Mary Beth Anzovino" userId="69de2cc3-b824-4c3e-9e2e-b42bc59c01f6" providerId="ADAL" clId="{2C1455B2-9540-4400-AF40-0147C4AECABB}" dt="2024-07-26T20:48:37.172" v="3845" actId="255"/>
          <ac:spMkLst>
            <pc:docMk/>
            <pc:sldMk cId="3522544103" sldId="257"/>
            <ac:spMk id="9" creationId="{69274C8C-88F5-8851-ED74-E93A091609BD}"/>
          </ac:spMkLst>
        </pc:spChg>
        <pc:spChg chg="add del mod">
          <ac:chgData name="Mary Beth Anzovino" userId="69de2cc3-b824-4c3e-9e2e-b42bc59c01f6" providerId="ADAL" clId="{2C1455B2-9540-4400-AF40-0147C4AECABB}" dt="2024-07-26T20:48:37.172" v="3845" actId="255"/>
          <ac:spMkLst>
            <pc:docMk/>
            <pc:sldMk cId="3522544103" sldId="257"/>
            <ac:spMk id="10" creationId="{9E773E32-9E2B-C4C2-8C50-9452606B8D6A}"/>
          </ac:spMkLst>
        </pc:spChg>
        <pc:spChg chg="add mod">
          <ac:chgData name="Mary Beth Anzovino" userId="69de2cc3-b824-4c3e-9e2e-b42bc59c01f6" providerId="ADAL" clId="{2C1455B2-9540-4400-AF40-0147C4AECABB}" dt="2024-07-26T20:48:37.172" v="3845" actId="255"/>
          <ac:spMkLst>
            <pc:docMk/>
            <pc:sldMk cId="3522544103" sldId="257"/>
            <ac:spMk id="12" creationId="{86BD7E32-E879-9BD8-A737-CE3E2C39CD60}"/>
          </ac:spMkLst>
        </pc:spChg>
        <pc:spChg chg="add mod">
          <ac:chgData name="Mary Beth Anzovino" userId="69de2cc3-b824-4c3e-9e2e-b42bc59c01f6" providerId="ADAL" clId="{2C1455B2-9540-4400-AF40-0147C4AECABB}" dt="2024-07-26T20:48:37.172" v="3845" actId="255"/>
          <ac:spMkLst>
            <pc:docMk/>
            <pc:sldMk cId="3522544103" sldId="257"/>
            <ac:spMk id="13" creationId="{69921F89-EAFF-55D8-9B17-30A5251A48EE}"/>
          </ac:spMkLst>
        </pc:spChg>
        <pc:spChg chg="add mod">
          <ac:chgData name="Mary Beth Anzovino" userId="69de2cc3-b824-4c3e-9e2e-b42bc59c01f6" providerId="ADAL" clId="{2C1455B2-9540-4400-AF40-0147C4AECABB}" dt="2024-07-26T20:48:37.172" v="3845" actId="255"/>
          <ac:spMkLst>
            <pc:docMk/>
            <pc:sldMk cId="3522544103" sldId="257"/>
            <ac:spMk id="14" creationId="{DBE1D78E-82E6-EEC2-D080-C7368C70669B}"/>
          </ac:spMkLst>
        </pc:spChg>
        <pc:spChg chg="add mod">
          <ac:chgData name="Mary Beth Anzovino" userId="69de2cc3-b824-4c3e-9e2e-b42bc59c01f6" providerId="ADAL" clId="{2C1455B2-9540-4400-AF40-0147C4AECABB}" dt="2024-07-26T20:48:37.172" v="3845" actId="255"/>
          <ac:spMkLst>
            <pc:docMk/>
            <pc:sldMk cId="3522544103" sldId="257"/>
            <ac:spMk id="15" creationId="{3848F38C-AA61-9AD4-00C1-4E9AF14A8130}"/>
          </ac:spMkLst>
        </pc:spChg>
        <pc:spChg chg="add mod">
          <ac:chgData name="Mary Beth Anzovino" userId="69de2cc3-b824-4c3e-9e2e-b42bc59c01f6" providerId="ADAL" clId="{2C1455B2-9540-4400-AF40-0147C4AECABB}" dt="2024-07-26T20:48:37.172" v="3845" actId="255"/>
          <ac:spMkLst>
            <pc:docMk/>
            <pc:sldMk cId="3522544103" sldId="257"/>
            <ac:spMk id="16" creationId="{608D2668-7DC4-EBD5-34D9-62F4947E3F30}"/>
          </ac:spMkLst>
        </pc:spChg>
        <pc:spChg chg="add mod">
          <ac:chgData name="Mary Beth Anzovino" userId="69de2cc3-b824-4c3e-9e2e-b42bc59c01f6" providerId="ADAL" clId="{2C1455B2-9540-4400-AF40-0147C4AECABB}" dt="2024-07-26T20:48:37.172" v="3845" actId="255"/>
          <ac:spMkLst>
            <pc:docMk/>
            <pc:sldMk cId="3522544103" sldId="257"/>
            <ac:spMk id="17" creationId="{82CBEE9E-458D-96AB-9DCD-8CC62DC34D3E}"/>
          </ac:spMkLst>
        </pc:spChg>
        <pc:spChg chg="add del mod">
          <ac:chgData name="Mary Beth Anzovino" userId="69de2cc3-b824-4c3e-9e2e-b42bc59c01f6" providerId="ADAL" clId="{2C1455B2-9540-4400-AF40-0147C4AECABB}" dt="2024-07-26T17:30:21.639" v="3178" actId="478"/>
          <ac:spMkLst>
            <pc:docMk/>
            <pc:sldMk cId="3522544103" sldId="257"/>
            <ac:spMk id="18" creationId="{7B52CC07-F7E4-EE65-9044-46EF0B428AAF}"/>
          </ac:spMkLst>
        </pc:spChg>
        <pc:graphicFrameChg chg="add mod">
          <ac:chgData name="Mary Beth Anzovino" userId="69de2cc3-b824-4c3e-9e2e-b42bc59c01f6" providerId="ADAL" clId="{2C1455B2-9540-4400-AF40-0147C4AECABB}" dt="2024-07-26T16:35:04.873" v="2881"/>
          <ac:graphicFrameMkLst>
            <pc:docMk/>
            <pc:sldMk cId="3522544103" sldId="257"/>
            <ac:graphicFrameMk id="4" creationId="{CD47EA01-0360-8BDC-BC05-E565F010E809}"/>
          </ac:graphicFrameMkLst>
        </pc:graphicFrameChg>
        <pc:graphicFrameChg chg="add del mod">
          <ac:chgData name="Mary Beth Anzovino" userId="69de2cc3-b824-4c3e-9e2e-b42bc59c01f6" providerId="ADAL" clId="{2C1455B2-9540-4400-AF40-0147C4AECABB}" dt="2024-07-26T20:48:37.172" v="3845" actId="255"/>
          <ac:graphicFrameMkLst>
            <pc:docMk/>
            <pc:sldMk cId="3522544103" sldId="257"/>
            <ac:graphicFrameMk id="11" creationId="{A37A36CF-349F-8300-EAA6-7B77F4E72DF9}"/>
          </ac:graphicFrameMkLst>
        </pc:graphicFrameChg>
        <pc:cxnChg chg="add del mod">
          <ac:chgData name="Mary Beth Anzovino" userId="69de2cc3-b824-4c3e-9e2e-b42bc59c01f6" providerId="ADAL" clId="{2C1455B2-9540-4400-AF40-0147C4AECABB}" dt="2024-07-26T16:53:37.497" v="3026" actId="478"/>
          <ac:cxnSpMkLst>
            <pc:docMk/>
            <pc:sldMk cId="3522544103" sldId="257"/>
            <ac:cxnSpMk id="20" creationId="{1A3BE21B-A3CF-CD42-B8F0-CFB148D1293E}"/>
          </ac:cxnSpMkLst>
        </pc:cxnChg>
        <pc:cxnChg chg="add mod">
          <ac:chgData name="Mary Beth Anzovino" userId="69de2cc3-b824-4c3e-9e2e-b42bc59c01f6" providerId="ADAL" clId="{2C1455B2-9540-4400-AF40-0147C4AECABB}" dt="2024-07-26T20:48:37.172" v="3845" actId="255"/>
          <ac:cxnSpMkLst>
            <pc:docMk/>
            <pc:sldMk cId="3522544103" sldId="257"/>
            <ac:cxnSpMk id="22" creationId="{F463B29B-E623-F437-00C8-8503A5B43BAB}"/>
          </ac:cxnSpMkLst>
        </pc:cxnChg>
        <pc:cxnChg chg="add mod">
          <ac:chgData name="Mary Beth Anzovino" userId="69de2cc3-b824-4c3e-9e2e-b42bc59c01f6" providerId="ADAL" clId="{2C1455B2-9540-4400-AF40-0147C4AECABB}" dt="2024-07-26T20:48:37.172" v="3845" actId="255"/>
          <ac:cxnSpMkLst>
            <pc:docMk/>
            <pc:sldMk cId="3522544103" sldId="257"/>
            <ac:cxnSpMk id="27" creationId="{34F4A78E-CBCF-5DA5-5083-38B4746C2C73}"/>
          </ac:cxnSpMkLst>
        </pc:cxnChg>
        <pc:cxnChg chg="add mod">
          <ac:chgData name="Mary Beth Anzovino" userId="69de2cc3-b824-4c3e-9e2e-b42bc59c01f6" providerId="ADAL" clId="{2C1455B2-9540-4400-AF40-0147C4AECABB}" dt="2024-07-26T20:48:37.172" v="3845" actId="255"/>
          <ac:cxnSpMkLst>
            <pc:docMk/>
            <pc:sldMk cId="3522544103" sldId="257"/>
            <ac:cxnSpMk id="30" creationId="{777FBBFD-8470-68C1-298B-82DB8269DDA6}"/>
          </ac:cxnSpMkLst>
        </pc:cxnChg>
        <pc:cxnChg chg="add mod">
          <ac:chgData name="Mary Beth Anzovino" userId="69de2cc3-b824-4c3e-9e2e-b42bc59c01f6" providerId="ADAL" clId="{2C1455B2-9540-4400-AF40-0147C4AECABB}" dt="2024-07-26T20:48:37.172" v="3845" actId="255"/>
          <ac:cxnSpMkLst>
            <pc:docMk/>
            <pc:sldMk cId="3522544103" sldId="257"/>
            <ac:cxnSpMk id="33" creationId="{5C0EC1CB-2919-7702-E154-2853B5DC899A}"/>
          </ac:cxnSpMkLst>
        </pc:cxnChg>
        <pc:cxnChg chg="add mod">
          <ac:chgData name="Mary Beth Anzovino" userId="69de2cc3-b824-4c3e-9e2e-b42bc59c01f6" providerId="ADAL" clId="{2C1455B2-9540-4400-AF40-0147C4AECABB}" dt="2024-07-26T20:48:37.172" v="3845" actId="255"/>
          <ac:cxnSpMkLst>
            <pc:docMk/>
            <pc:sldMk cId="3522544103" sldId="257"/>
            <ac:cxnSpMk id="35" creationId="{F966542D-040C-FDEA-B8BA-866AA368628B}"/>
          </ac:cxnSpMkLst>
        </pc:cxnChg>
        <pc:cxnChg chg="add del">
          <ac:chgData name="Mary Beth Anzovino" userId="69de2cc3-b824-4c3e-9e2e-b42bc59c01f6" providerId="ADAL" clId="{2C1455B2-9540-4400-AF40-0147C4AECABB}" dt="2024-07-26T17:00:04.773" v="3065" actId="11529"/>
          <ac:cxnSpMkLst>
            <pc:docMk/>
            <pc:sldMk cId="3522544103" sldId="257"/>
            <ac:cxnSpMk id="38" creationId="{A331CE76-90FB-2147-AD84-AB62F93DF4C4}"/>
          </ac:cxnSpMkLst>
        </pc:cxnChg>
        <pc:cxnChg chg="add mod">
          <ac:chgData name="Mary Beth Anzovino" userId="69de2cc3-b824-4c3e-9e2e-b42bc59c01f6" providerId="ADAL" clId="{2C1455B2-9540-4400-AF40-0147C4AECABB}" dt="2024-07-26T20:48:37.172" v="3845" actId="255"/>
          <ac:cxnSpMkLst>
            <pc:docMk/>
            <pc:sldMk cId="3522544103" sldId="257"/>
            <ac:cxnSpMk id="41" creationId="{AEA7BC85-5752-EF31-1AAA-A6A11BF4D71E}"/>
          </ac:cxnSpMkLst>
        </pc:cxnChg>
        <pc:cxnChg chg="add mod">
          <ac:chgData name="Mary Beth Anzovino" userId="69de2cc3-b824-4c3e-9e2e-b42bc59c01f6" providerId="ADAL" clId="{2C1455B2-9540-4400-AF40-0147C4AECABB}" dt="2024-07-26T20:48:37.172" v="3845" actId="255"/>
          <ac:cxnSpMkLst>
            <pc:docMk/>
            <pc:sldMk cId="3522544103" sldId="257"/>
            <ac:cxnSpMk id="44" creationId="{0AE2AF13-3F7A-9E12-B094-618E7E0613E0}"/>
          </ac:cxnSpMkLst>
        </pc:cxnChg>
        <pc:cxnChg chg="add mod">
          <ac:chgData name="Mary Beth Anzovino" userId="69de2cc3-b824-4c3e-9e2e-b42bc59c01f6" providerId="ADAL" clId="{2C1455B2-9540-4400-AF40-0147C4AECABB}" dt="2024-07-26T20:48:37.172" v="3845" actId="255"/>
          <ac:cxnSpMkLst>
            <pc:docMk/>
            <pc:sldMk cId="3522544103" sldId="257"/>
            <ac:cxnSpMk id="54" creationId="{D013EE2C-7B95-CD1E-2354-86897F83170B}"/>
          </ac:cxnSpMkLst>
        </pc:cxnChg>
        <pc:cxnChg chg="add del">
          <ac:chgData name="Mary Beth Anzovino" userId="69de2cc3-b824-4c3e-9e2e-b42bc59c01f6" providerId="ADAL" clId="{2C1455B2-9540-4400-AF40-0147C4AECABB}" dt="2024-07-26T17:03:56.677" v="3107" actId="11529"/>
          <ac:cxnSpMkLst>
            <pc:docMk/>
            <pc:sldMk cId="3522544103" sldId="257"/>
            <ac:cxnSpMk id="59" creationId="{9666BCEF-4100-F4E2-7375-CEA24AA8CA90}"/>
          </ac:cxnSpMkLst>
        </pc:cxnChg>
        <pc:cxnChg chg="add del mod">
          <ac:chgData name="Mary Beth Anzovino" userId="69de2cc3-b824-4c3e-9e2e-b42bc59c01f6" providerId="ADAL" clId="{2C1455B2-9540-4400-AF40-0147C4AECABB}" dt="2024-07-26T17:04:49.569" v="3114" actId="478"/>
          <ac:cxnSpMkLst>
            <pc:docMk/>
            <pc:sldMk cId="3522544103" sldId="257"/>
            <ac:cxnSpMk id="60" creationId="{66EF3D0C-1D49-C566-C0EB-530C769842B8}"/>
          </ac:cxnSpMkLst>
        </pc:cxnChg>
        <pc:cxnChg chg="add del">
          <ac:chgData name="Mary Beth Anzovino" userId="69de2cc3-b824-4c3e-9e2e-b42bc59c01f6" providerId="ADAL" clId="{2C1455B2-9540-4400-AF40-0147C4AECABB}" dt="2024-07-26T17:05:28.917" v="3116" actId="11529"/>
          <ac:cxnSpMkLst>
            <pc:docMk/>
            <pc:sldMk cId="3522544103" sldId="257"/>
            <ac:cxnSpMk id="66" creationId="{7137B2B1-302D-9B05-F584-2A78A4BD1292}"/>
          </ac:cxnSpMkLst>
        </pc:cxnChg>
        <pc:cxnChg chg="add mod">
          <ac:chgData name="Mary Beth Anzovino" userId="69de2cc3-b824-4c3e-9e2e-b42bc59c01f6" providerId="ADAL" clId="{2C1455B2-9540-4400-AF40-0147C4AECABB}" dt="2024-07-26T20:48:37.172" v="3845" actId="255"/>
          <ac:cxnSpMkLst>
            <pc:docMk/>
            <pc:sldMk cId="3522544103" sldId="257"/>
            <ac:cxnSpMk id="67" creationId="{E20199E5-9B43-52DC-4079-3AE8E85E6ECF}"/>
          </ac:cxnSpMkLst>
        </pc:cxnChg>
        <pc:cxnChg chg="add mod">
          <ac:chgData name="Mary Beth Anzovino" userId="69de2cc3-b824-4c3e-9e2e-b42bc59c01f6" providerId="ADAL" clId="{2C1455B2-9540-4400-AF40-0147C4AECABB}" dt="2024-07-26T20:48:37.172" v="3845" actId="255"/>
          <ac:cxnSpMkLst>
            <pc:docMk/>
            <pc:sldMk cId="3522544103" sldId="257"/>
            <ac:cxnSpMk id="77" creationId="{3AD44705-172B-499E-C0A7-03F2C1484D8A}"/>
          </ac:cxnSpMkLst>
        </pc:cxnChg>
        <pc:cxnChg chg="add del">
          <ac:chgData name="Mary Beth Anzovino" userId="69de2cc3-b824-4c3e-9e2e-b42bc59c01f6" providerId="ADAL" clId="{2C1455B2-9540-4400-AF40-0147C4AECABB}" dt="2024-07-26T17:07:10.900" v="3133" actId="11529"/>
          <ac:cxnSpMkLst>
            <pc:docMk/>
            <pc:sldMk cId="3522544103" sldId="257"/>
            <ac:cxnSpMk id="79" creationId="{ABF6DF74-D41D-8691-AC96-BFB6898CC1BB}"/>
          </ac:cxnSpMkLst>
        </pc:cxnChg>
        <pc:cxnChg chg="add mod">
          <ac:chgData name="Mary Beth Anzovino" userId="69de2cc3-b824-4c3e-9e2e-b42bc59c01f6" providerId="ADAL" clId="{2C1455B2-9540-4400-AF40-0147C4AECABB}" dt="2024-07-26T21:39:32.119" v="5085" actId="14100"/>
          <ac:cxnSpMkLst>
            <pc:docMk/>
            <pc:sldMk cId="3522544103" sldId="257"/>
            <ac:cxnSpMk id="80" creationId="{F2B12ACD-56D5-EE19-D7E7-52BC08D07E3D}"/>
          </ac:cxnSpMkLst>
        </pc:cxnChg>
        <pc:cxnChg chg="add del mod">
          <ac:chgData name="Mary Beth Anzovino" userId="69de2cc3-b824-4c3e-9e2e-b42bc59c01f6" providerId="ADAL" clId="{2C1455B2-9540-4400-AF40-0147C4AECABB}" dt="2024-07-26T17:17:21.997" v="3163" actId="478"/>
          <ac:cxnSpMkLst>
            <pc:docMk/>
            <pc:sldMk cId="3522544103" sldId="257"/>
            <ac:cxnSpMk id="93" creationId="{EAB24B83-AF5E-A61E-A927-60093ABC5F79}"/>
          </ac:cxnSpMkLst>
        </pc:cxnChg>
        <pc:cxnChg chg="add mod">
          <ac:chgData name="Mary Beth Anzovino" userId="69de2cc3-b824-4c3e-9e2e-b42bc59c01f6" providerId="ADAL" clId="{2C1455B2-9540-4400-AF40-0147C4AECABB}" dt="2024-07-26T20:48:37.172" v="3845" actId="255"/>
          <ac:cxnSpMkLst>
            <pc:docMk/>
            <pc:sldMk cId="3522544103" sldId="257"/>
            <ac:cxnSpMk id="98" creationId="{D8BCBBE6-4AA5-0D49-9B9C-F3E33A8EA9C1}"/>
          </ac:cxnSpMkLst>
        </pc:cxnChg>
      </pc:sldChg>
      <pc:sldChg chg="addSp delSp modSp mod">
        <pc:chgData name="Mary Beth Anzovino" userId="69de2cc3-b824-4c3e-9e2e-b42bc59c01f6" providerId="ADAL" clId="{2C1455B2-9540-4400-AF40-0147C4AECABB}" dt="2024-07-26T21:07:41.655" v="4006" actId="1076"/>
        <pc:sldMkLst>
          <pc:docMk/>
          <pc:sldMk cId="3657925089" sldId="258"/>
        </pc:sldMkLst>
        <pc:spChg chg="add del mod">
          <ac:chgData name="Mary Beth Anzovino" userId="69de2cc3-b824-4c3e-9e2e-b42bc59c01f6" providerId="ADAL" clId="{2C1455B2-9540-4400-AF40-0147C4AECABB}" dt="2024-07-26T20:01:22.795" v="3208" actId="478"/>
          <ac:spMkLst>
            <pc:docMk/>
            <pc:sldMk cId="3657925089" sldId="258"/>
            <ac:spMk id="3" creationId="{2AE682F5-4D31-E956-3EFA-88BD5A78C77E}"/>
          </ac:spMkLst>
        </pc:spChg>
        <pc:spChg chg="add mod">
          <ac:chgData name="Mary Beth Anzovino" userId="69de2cc3-b824-4c3e-9e2e-b42bc59c01f6" providerId="ADAL" clId="{2C1455B2-9540-4400-AF40-0147C4AECABB}" dt="2024-07-26T20:01:21.327" v="3205" actId="1076"/>
          <ac:spMkLst>
            <pc:docMk/>
            <pc:sldMk cId="3657925089" sldId="258"/>
            <ac:spMk id="4" creationId="{91C86F12-43E7-314D-FEAD-28416C9F8F95}"/>
          </ac:spMkLst>
        </pc:spChg>
        <pc:spChg chg="add mod">
          <ac:chgData name="Mary Beth Anzovino" userId="69de2cc3-b824-4c3e-9e2e-b42bc59c01f6" providerId="ADAL" clId="{2C1455B2-9540-4400-AF40-0147C4AECABB}" dt="2024-07-26T20:01:18.457" v="3202"/>
          <ac:spMkLst>
            <pc:docMk/>
            <pc:sldMk cId="3657925089" sldId="258"/>
            <ac:spMk id="5" creationId="{23ECF68E-34EA-2916-21A9-50BE65B2929E}"/>
          </ac:spMkLst>
        </pc:spChg>
        <pc:spChg chg="add mod">
          <ac:chgData name="Mary Beth Anzovino" userId="69de2cc3-b824-4c3e-9e2e-b42bc59c01f6" providerId="ADAL" clId="{2C1455B2-9540-4400-AF40-0147C4AECABB}" dt="2024-07-26T21:07:41.302" v="4005" actId="1076"/>
          <ac:spMkLst>
            <pc:docMk/>
            <pc:sldMk cId="3657925089" sldId="258"/>
            <ac:spMk id="6" creationId="{974132D6-1F08-27A6-BA72-31A68C094381}"/>
          </ac:spMkLst>
        </pc:spChg>
        <pc:spChg chg="add mod">
          <ac:chgData name="Mary Beth Anzovino" userId="69de2cc3-b824-4c3e-9e2e-b42bc59c01f6" providerId="ADAL" clId="{2C1455B2-9540-4400-AF40-0147C4AECABB}" dt="2024-07-26T20:48:58.117" v="3846" actId="255"/>
          <ac:spMkLst>
            <pc:docMk/>
            <pc:sldMk cId="3657925089" sldId="258"/>
            <ac:spMk id="7" creationId="{8F6654AD-C62E-FA27-0CDE-4AE246FC28CB}"/>
          </ac:spMkLst>
        </pc:spChg>
        <pc:spChg chg="add mod">
          <ac:chgData name="Mary Beth Anzovino" userId="69de2cc3-b824-4c3e-9e2e-b42bc59c01f6" providerId="ADAL" clId="{2C1455B2-9540-4400-AF40-0147C4AECABB}" dt="2024-07-26T20:48:58.117" v="3846" actId="255"/>
          <ac:spMkLst>
            <pc:docMk/>
            <pc:sldMk cId="3657925089" sldId="258"/>
            <ac:spMk id="8" creationId="{8F4B1C28-F7AF-E20D-A03E-ED11AF8D5693}"/>
          </ac:spMkLst>
        </pc:spChg>
        <pc:spChg chg="add mod">
          <ac:chgData name="Mary Beth Anzovino" userId="69de2cc3-b824-4c3e-9e2e-b42bc59c01f6" providerId="ADAL" clId="{2C1455B2-9540-4400-AF40-0147C4AECABB}" dt="2024-07-26T21:07:41.655" v="4006" actId="1076"/>
          <ac:spMkLst>
            <pc:docMk/>
            <pc:sldMk cId="3657925089" sldId="258"/>
            <ac:spMk id="9" creationId="{EF91F990-8A2A-09EE-D890-89B77C82D29D}"/>
          </ac:spMkLst>
        </pc:spChg>
        <pc:spChg chg="add mod">
          <ac:chgData name="Mary Beth Anzovino" userId="69de2cc3-b824-4c3e-9e2e-b42bc59c01f6" providerId="ADAL" clId="{2C1455B2-9540-4400-AF40-0147C4AECABB}" dt="2024-07-26T20:48:58.117" v="3846" actId="255"/>
          <ac:spMkLst>
            <pc:docMk/>
            <pc:sldMk cId="3657925089" sldId="258"/>
            <ac:spMk id="10" creationId="{C096027A-BFF2-C390-0890-B5F319910A70}"/>
          </ac:spMkLst>
        </pc:spChg>
        <pc:spChg chg="add mod">
          <ac:chgData name="Mary Beth Anzovino" userId="69de2cc3-b824-4c3e-9e2e-b42bc59c01f6" providerId="ADAL" clId="{2C1455B2-9540-4400-AF40-0147C4AECABB}" dt="2024-07-26T20:48:58.117" v="3846" actId="255"/>
          <ac:spMkLst>
            <pc:docMk/>
            <pc:sldMk cId="3657925089" sldId="258"/>
            <ac:spMk id="12" creationId="{D6CD9A04-D75F-D6A4-41C6-C27105F0CF79}"/>
          </ac:spMkLst>
        </pc:spChg>
        <pc:spChg chg="add mod">
          <ac:chgData name="Mary Beth Anzovino" userId="69de2cc3-b824-4c3e-9e2e-b42bc59c01f6" providerId="ADAL" clId="{2C1455B2-9540-4400-AF40-0147C4AECABB}" dt="2024-07-26T20:21:40.574" v="3444" actId="1036"/>
          <ac:spMkLst>
            <pc:docMk/>
            <pc:sldMk cId="3657925089" sldId="258"/>
            <ac:spMk id="13" creationId="{CB57A913-39F0-5EBF-D233-140BEF209484}"/>
          </ac:spMkLst>
        </pc:spChg>
        <pc:spChg chg="add mod">
          <ac:chgData name="Mary Beth Anzovino" userId="69de2cc3-b824-4c3e-9e2e-b42bc59c01f6" providerId="ADAL" clId="{2C1455B2-9540-4400-AF40-0147C4AECABB}" dt="2024-07-26T20:22:09.886" v="3448" actId="1076"/>
          <ac:spMkLst>
            <pc:docMk/>
            <pc:sldMk cId="3657925089" sldId="258"/>
            <ac:spMk id="15" creationId="{D36603D6-D5BB-F7CA-3001-1704BDE831C2}"/>
          </ac:spMkLst>
        </pc:spChg>
        <pc:spChg chg="add del mod">
          <ac:chgData name="Mary Beth Anzovino" userId="69de2cc3-b824-4c3e-9e2e-b42bc59c01f6" providerId="ADAL" clId="{2C1455B2-9540-4400-AF40-0147C4AECABB}" dt="2024-07-26T20:20:22.256" v="3402" actId="478"/>
          <ac:spMkLst>
            <pc:docMk/>
            <pc:sldMk cId="3657925089" sldId="258"/>
            <ac:spMk id="16" creationId="{4FEFD94E-CB27-5385-755B-22CA8A42503D}"/>
          </ac:spMkLst>
        </pc:spChg>
        <pc:spChg chg="add mod">
          <ac:chgData name="Mary Beth Anzovino" userId="69de2cc3-b824-4c3e-9e2e-b42bc59c01f6" providerId="ADAL" clId="{2C1455B2-9540-4400-AF40-0147C4AECABB}" dt="2024-07-26T20:26:54.840" v="3607" actId="20577"/>
          <ac:spMkLst>
            <pc:docMk/>
            <pc:sldMk cId="3657925089" sldId="258"/>
            <ac:spMk id="17" creationId="{FC68D62B-513D-77C4-AFBC-9C9D9D3AACFA}"/>
          </ac:spMkLst>
        </pc:spChg>
        <pc:spChg chg="add del mod">
          <ac:chgData name="Mary Beth Anzovino" userId="69de2cc3-b824-4c3e-9e2e-b42bc59c01f6" providerId="ADAL" clId="{2C1455B2-9540-4400-AF40-0147C4AECABB}" dt="2024-07-26T21:07:32.256" v="4001" actId="21"/>
          <ac:spMkLst>
            <pc:docMk/>
            <pc:sldMk cId="3657925089" sldId="258"/>
            <ac:spMk id="30" creationId="{E362F9AF-4D25-4220-9787-5987741D5436}"/>
          </ac:spMkLst>
        </pc:spChg>
        <pc:graphicFrameChg chg="add del mod">
          <ac:chgData name="Mary Beth Anzovino" userId="69de2cc3-b824-4c3e-9e2e-b42bc59c01f6" providerId="ADAL" clId="{2C1455B2-9540-4400-AF40-0147C4AECABB}" dt="2024-07-26T20:21:32.920" v="3430" actId="1076"/>
          <ac:graphicFrameMkLst>
            <pc:docMk/>
            <pc:sldMk cId="3657925089" sldId="258"/>
            <ac:graphicFrameMk id="11" creationId="{7E7E4FC6-DF9F-05B0-5029-9F09DF65841D}"/>
          </ac:graphicFrameMkLst>
        </pc:graphicFrameChg>
        <pc:graphicFrameChg chg="add del mod">
          <ac:chgData name="Mary Beth Anzovino" userId="69de2cc3-b824-4c3e-9e2e-b42bc59c01f6" providerId="ADAL" clId="{2C1455B2-9540-4400-AF40-0147C4AECABB}" dt="2024-07-26T21:07:32.256" v="4001" actId="21"/>
          <ac:graphicFrameMkLst>
            <pc:docMk/>
            <pc:sldMk cId="3657925089" sldId="258"/>
            <ac:graphicFrameMk id="14" creationId="{850E9052-A7A2-B314-E776-BCAB39386378}"/>
          </ac:graphicFrameMkLst>
        </pc:graphicFrameChg>
        <pc:cxnChg chg="add mod">
          <ac:chgData name="Mary Beth Anzovino" userId="69de2cc3-b824-4c3e-9e2e-b42bc59c01f6" providerId="ADAL" clId="{2C1455B2-9540-4400-AF40-0147C4AECABB}" dt="2024-07-26T20:22:42.588" v="3466" actId="1038"/>
          <ac:cxnSpMkLst>
            <pc:docMk/>
            <pc:sldMk cId="3657925089" sldId="258"/>
            <ac:cxnSpMk id="19" creationId="{CBAD95B9-E179-5BAF-0631-4E6993723B99}"/>
          </ac:cxnSpMkLst>
        </pc:cxnChg>
        <pc:cxnChg chg="add del mod">
          <ac:chgData name="Mary Beth Anzovino" userId="69de2cc3-b824-4c3e-9e2e-b42bc59c01f6" providerId="ADAL" clId="{2C1455B2-9540-4400-AF40-0147C4AECABB}" dt="2024-07-26T20:22:11.242" v="3449" actId="478"/>
          <ac:cxnSpMkLst>
            <pc:docMk/>
            <pc:sldMk cId="3657925089" sldId="258"/>
            <ac:cxnSpMk id="21" creationId="{A4FB6978-BA6E-5EE6-04CC-635509E4EE82}"/>
          </ac:cxnSpMkLst>
        </pc:cxnChg>
        <pc:cxnChg chg="add mod">
          <ac:chgData name="Mary Beth Anzovino" userId="69de2cc3-b824-4c3e-9e2e-b42bc59c01f6" providerId="ADAL" clId="{2C1455B2-9540-4400-AF40-0147C4AECABB}" dt="2024-07-26T21:07:32.256" v="4001" actId="21"/>
          <ac:cxnSpMkLst>
            <pc:docMk/>
            <pc:sldMk cId="3657925089" sldId="258"/>
            <ac:cxnSpMk id="22" creationId="{0CD9E3D2-9E72-6F98-6839-44E5498D3DBF}"/>
          </ac:cxnSpMkLst>
        </pc:cxnChg>
      </pc:sldChg>
      <pc:sldChg chg="addSp delSp modSp mod">
        <pc:chgData name="Mary Beth Anzovino" userId="69de2cc3-b824-4c3e-9e2e-b42bc59c01f6" providerId="ADAL" clId="{2C1455B2-9540-4400-AF40-0147C4AECABB}" dt="2024-07-26T21:35:16.508" v="5044" actId="1076"/>
        <pc:sldMkLst>
          <pc:docMk/>
          <pc:sldMk cId="1052178316" sldId="259"/>
        </pc:sldMkLst>
        <pc:spChg chg="add mod">
          <ac:chgData name="Mary Beth Anzovino" userId="69de2cc3-b824-4c3e-9e2e-b42bc59c01f6" providerId="ADAL" clId="{2C1455B2-9540-4400-AF40-0147C4AECABB}" dt="2024-07-26T21:35:16.508" v="5044" actId="1076"/>
          <ac:spMkLst>
            <pc:docMk/>
            <pc:sldMk cId="1052178316" sldId="259"/>
            <ac:spMk id="2" creationId="{332D6931-0B0B-9159-2D24-D48A75939CF6}"/>
          </ac:spMkLst>
        </pc:spChg>
        <pc:spChg chg="add del mod">
          <ac:chgData name="Mary Beth Anzovino" userId="69de2cc3-b824-4c3e-9e2e-b42bc59c01f6" providerId="ADAL" clId="{2C1455B2-9540-4400-AF40-0147C4AECABB}" dt="2024-07-26T21:12:49.490" v="4085" actId="21"/>
          <ac:spMkLst>
            <pc:docMk/>
            <pc:sldMk cId="1052178316" sldId="259"/>
            <ac:spMk id="3" creationId="{B238D445-DEAF-C7A0-0568-52BDAF6F70FF}"/>
          </ac:spMkLst>
        </pc:spChg>
        <pc:spChg chg="add mod">
          <ac:chgData name="Mary Beth Anzovino" userId="69de2cc3-b824-4c3e-9e2e-b42bc59c01f6" providerId="ADAL" clId="{2C1455B2-9540-4400-AF40-0147C4AECABB}" dt="2024-07-26T20:27:09.528" v="3608" actId="1076"/>
          <ac:spMkLst>
            <pc:docMk/>
            <pc:sldMk cId="1052178316" sldId="259"/>
            <ac:spMk id="4" creationId="{A6ECFC96-BCE5-1968-ED92-F58D4994ED1C}"/>
          </ac:spMkLst>
        </pc:spChg>
        <pc:spChg chg="add mod">
          <ac:chgData name="Mary Beth Anzovino" userId="69de2cc3-b824-4c3e-9e2e-b42bc59c01f6" providerId="ADAL" clId="{2C1455B2-9540-4400-AF40-0147C4AECABB}" dt="2024-07-26T20:29:00.460" v="3632" actId="1076"/>
          <ac:spMkLst>
            <pc:docMk/>
            <pc:sldMk cId="1052178316" sldId="259"/>
            <ac:spMk id="5" creationId="{67957AE3-6CBC-F80C-02E9-0EF4001F25DF}"/>
          </ac:spMkLst>
        </pc:spChg>
        <pc:spChg chg="add mod">
          <ac:chgData name="Mary Beth Anzovino" userId="69de2cc3-b824-4c3e-9e2e-b42bc59c01f6" providerId="ADAL" clId="{2C1455B2-9540-4400-AF40-0147C4AECABB}" dt="2024-07-26T20:27:26.640" v="3611" actId="1076"/>
          <ac:spMkLst>
            <pc:docMk/>
            <pc:sldMk cId="1052178316" sldId="259"/>
            <ac:spMk id="7" creationId="{8CC46984-647A-3B7B-0DD7-E75A6D646587}"/>
          </ac:spMkLst>
        </pc:spChg>
        <pc:spChg chg="add del mod">
          <ac:chgData name="Mary Beth Anzovino" userId="69de2cc3-b824-4c3e-9e2e-b42bc59c01f6" providerId="ADAL" clId="{2C1455B2-9540-4400-AF40-0147C4AECABB}" dt="2024-07-26T21:12:49.490" v="4085" actId="21"/>
          <ac:spMkLst>
            <pc:docMk/>
            <pc:sldMk cId="1052178316" sldId="259"/>
            <ac:spMk id="14" creationId="{D9EDF9EA-6A66-7FB5-5262-CE127DD634B1}"/>
          </ac:spMkLst>
        </pc:spChg>
        <pc:graphicFrameChg chg="mod">
          <ac:chgData name="Mary Beth Anzovino" userId="69de2cc3-b824-4c3e-9e2e-b42bc59c01f6" providerId="ADAL" clId="{2C1455B2-9540-4400-AF40-0147C4AECABB}" dt="2024-07-26T20:31:08.969" v="3650" actId="207"/>
          <ac:graphicFrameMkLst>
            <pc:docMk/>
            <pc:sldMk cId="1052178316" sldId="259"/>
            <ac:graphicFrameMk id="6" creationId="{1FA6B588-D1ED-C5F2-C826-45103B16FDF7}"/>
          </ac:graphicFrameMkLst>
        </pc:graphicFrameChg>
        <pc:cxnChg chg="add mod">
          <ac:chgData name="Mary Beth Anzovino" userId="69de2cc3-b824-4c3e-9e2e-b42bc59c01f6" providerId="ADAL" clId="{2C1455B2-9540-4400-AF40-0147C4AECABB}" dt="2024-07-26T20:29:27.508" v="3643" actId="1037"/>
          <ac:cxnSpMkLst>
            <pc:docMk/>
            <pc:sldMk cId="1052178316" sldId="259"/>
            <ac:cxnSpMk id="9" creationId="{3997C744-0919-2398-099D-FE72AB3322E8}"/>
          </ac:cxnSpMkLst>
        </pc:cxnChg>
        <pc:cxnChg chg="add del mod">
          <ac:chgData name="Mary Beth Anzovino" userId="69de2cc3-b824-4c3e-9e2e-b42bc59c01f6" providerId="ADAL" clId="{2C1455B2-9540-4400-AF40-0147C4AECABB}" dt="2024-07-26T20:29:21.728" v="3641" actId="1037"/>
          <ac:cxnSpMkLst>
            <pc:docMk/>
            <pc:sldMk cId="1052178316" sldId="259"/>
            <ac:cxnSpMk id="10" creationId="{200A0C54-8C6F-21BD-3080-6E85027E1E15}"/>
          </ac:cxnSpMkLst>
        </pc:cxnChg>
        <pc:cxnChg chg="add del mod">
          <ac:chgData name="Mary Beth Anzovino" userId="69de2cc3-b824-4c3e-9e2e-b42bc59c01f6" providerId="ADAL" clId="{2C1455B2-9540-4400-AF40-0147C4AECABB}" dt="2024-07-26T20:28:58.702" v="3629" actId="11529"/>
          <ac:cxnSpMkLst>
            <pc:docMk/>
            <pc:sldMk cId="1052178316" sldId="259"/>
            <ac:cxnSpMk id="12" creationId="{419B2833-2D1D-43C0-45FE-7AE2B5051735}"/>
          </ac:cxnSpMkLst>
        </pc:cxnChg>
      </pc:sldChg>
      <pc:sldChg chg="addSp delSp modSp mod modClrScheme chgLayout">
        <pc:chgData name="Mary Beth Anzovino" userId="69de2cc3-b824-4c3e-9e2e-b42bc59c01f6" providerId="ADAL" clId="{2C1455B2-9540-4400-AF40-0147C4AECABB}" dt="2024-07-26T21:41:51.260" v="5104" actId="14100"/>
        <pc:sldMkLst>
          <pc:docMk/>
          <pc:sldMk cId="4294594233" sldId="260"/>
        </pc:sldMkLst>
        <pc:spChg chg="add mod">
          <ac:chgData name="Mary Beth Anzovino" userId="69de2cc3-b824-4c3e-9e2e-b42bc59c01f6" providerId="ADAL" clId="{2C1455B2-9540-4400-AF40-0147C4AECABB}" dt="2024-07-26T20:49:09.991" v="3848" actId="255"/>
          <ac:spMkLst>
            <pc:docMk/>
            <pc:sldMk cId="4294594233" sldId="260"/>
            <ac:spMk id="2" creationId="{4AD84E4B-55DB-254E-9F9B-CD3E3AF1ADF1}"/>
          </ac:spMkLst>
        </pc:spChg>
        <pc:spChg chg="add mod">
          <ac:chgData name="Mary Beth Anzovino" userId="69de2cc3-b824-4c3e-9e2e-b42bc59c01f6" providerId="ADAL" clId="{2C1455B2-9540-4400-AF40-0147C4AECABB}" dt="2024-07-26T20:59:19.875" v="3901" actId="1076"/>
          <ac:spMkLst>
            <pc:docMk/>
            <pc:sldMk cId="4294594233" sldId="260"/>
            <ac:spMk id="3" creationId="{1B71FACE-D91E-F0FE-718B-364B39AF656A}"/>
          </ac:spMkLst>
        </pc:spChg>
        <pc:spChg chg="add mod">
          <ac:chgData name="Mary Beth Anzovino" userId="69de2cc3-b824-4c3e-9e2e-b42bc59c01f6" providerId="ADAL" clId="{2C1455B2-9540-4400-AF40-0147C4AECABB}" dt="2024-07-26T20:58:14.195" v="3888" actId="1076"/>
          <ac:spMkLst>
            <pc:docMk/>
            <pc:sldMk cId="4294594233" sldId="260"/>
            <ac:spMk id="4" creationId="{60947FA2-54A1-74F5-377C-7A98F64BD05B}"/>
          </ac:spMkLst>
        </pc:spChg>
        <pc:spChg chg="add mod">
          <ac:chgData name="Mary Beth Anzovino" userId="69de2cc3-b824-4c3e-9e2e-b42bc59c01f6" providerId="ADAL" clId="{2C1455B2-9540-4400-AF40-0147C4AECABB}" dt="2024-07-26T20:57:13.139" v="3884" actId="1076"/>
          <ac:spMkLst>
            <pc:docMk/>
            <pc:sldMk cId="4294594233" sldId="260"/>
            <ac:spMk id="5" creationId="{88FD7086-DB01-D485-C4F9-B1D01693C9F8}"/>
          </ac:spMkLst>
        </pc:spChg>
        <pc:spChg chg="add mod">
          <ac:chgData name="Mary Beth Anzovino" userId="69de2cc3-b824-4c3e-9e2e-b42bc59c01f6" providerId="ADAL" clId="{2C1455B2-9540-4400-AF40-0147C4AECABB}" dt="2024-07-26T20:49:09.991" v="3848" actId="255"/>
          <ac:spMkLst>
            <pc:docMk/>
            <pc:sldMk cId="4294594233" sldId="260"/>
            <ac:spMk id="7" creationId="{14A02F9E-F180-5BCE-2F3E-2C037542B73F}"/>
          </ac:spMkLst>
        </pc:spChg>
        <pc:spChg chg="add del mod ord">
          <ac:chgData name="Mary Beth Anzovino" userId="69de2cc3-b824-4c3e-9e2e-b42bc59c01f6" providerId="ADAL" clId="{2C1455B2-9540-4400-AF40-0147C4AECABB}" dt="2024-07-16T21:17:17.059" v="10" actId="478"/>
          <ac:spMkLst>
            <pc:docMk/>
            <pc:sldMk cId="4294594233" sldId="260"/>
            <ac:spMk id="7" creationId="{E7B1DF36-67A4-E670-2B26-7574768E4016}"/>
          </ac:spMkLst>
        </pc:spChg>
        <pc:spChg chg="add mod">
          <ac:chgData name="Mary Beth Anzovino" userId="69de2cc3-b824-4c3e-9e2e-b42bc59c01f6" providerId="ADAL" clId="{2C1455B2-9540-4400-AF40-0147C4AECABB}" dt="2024-07-26T20:49:09.991" v="3848" actId="255"/>
          <ac:spMkLst>
            <pc:docMk/>
            <pc:sldMk cId="4294594233" sldId="260"/>
            <ac:spMk id="8" creationId="{8D368CDB-40DF-7259-9D1C-E1D0CDE0BE75}"/>
          </ac:spMkLst>
        </pc:spChg>
        <pc:spChg chg="add del mod ord">
          <ac:chgData name="Mary Beth Anzovino" userId="69de2cc3-b824-4c3e-9e2e-b42bc59c01f6" providerId="ADAL" clId="{2C1455B2-9540-4400-AF40-0147C4AECABB}" dt="2024-07-16T21:16:06.237" v="3" actId="1957"/>
          <ac:spMkLst>
            <pc:docMk/>
            <pc:sldMk cId="4294594233" sldId="260"/>
            <ac:spMk id="8" creationId="{91975D5A-D486-61CD-BA5F-31FE56B76605}"/>
          </ac:spMkLst>
        </pc:spChg>
        <pc:spChg chg="add mod">
          <ac:chgData name="Mary Beth Anzovino" userId="69de2cc3-b824-4c3e-9e2e-b42bc59c01f6" providerId="ADAL" clId="{2C1455B2-9540-4400-AF40-0147C4AECABB}" dt="2024-07-26T21:13:52.296" v="4152" actId="207"/>
          <ac:spMkLst>
            <pc:docMk/>
            <pc:sldMk cId="4294594233" sldId="260"/>
            <ac:spMk id="9" creationId="{C10CE784-0DD1-19F2-803D-5AB5B152BD9E}"/>
          </ac:spMkLst>
        </pc:spChg>
        <pc:graphicFrameChg chg="mod ord">
          <ac:chgData name="Mary Beth Anzovino" userId="69de2cc3-b824-4c3e-9e2e-b42bc59c01f6" providerId="ADAL" clId="{2C1455B2-9540-4400-AF40-0147C4AECABB}" dt="2024-07-26T20:59:33.099" v="3904"/>
          <ac:graphicFrameMkLst>
            <pc:docMk/>
            <pc:sldMk cId="4294594233" sldId="260"/>
            <ac:graphicFrameMk id="6" creationId="{DF0053ED-2B30-6D61-9569-E367AE9EFEC7}"/>
          </ac:graphicFrameMkLst>
        </pc:graphicFrameChg>
        <pc:graphicFrameChg chg="add mod">
          <ac:chgData name="Mary Beth Anzovino" userId="69de2cc3-b824-4c3e-9e2e-b42bc59c01f6" providerId="ADAL" clId="{2C1455B2-9540-4400-AF40-0147C4AECABB}" dt="2024-07-26T21:00:19.586" v="3913" actId="1076"/>
          <ac:graphicFrameMkLst>
            <pc:docMk/>
            <pc:sldMk cId="4294594233" sldId="260"/>
            <ac:graphicFrameMk id="11" creationId="{9D2E8360-9F21-BD1F-DFAE-A38100C1D112}"/>
          </ac:graphicFrameMkLst>
        </pc:graphicFrameChg>
        <pc:cxnChg chg="add del mod">
          <ac:chgData name="Mary Beth Anzovino" userId="69de2cc3-b824-4c3e-9e2e-b42bc59c01f6" providerId="ADAL" clId="{2C1455B2-9540-4400-AF40-0147C4AECABB}" dt="2024-07-26T20:54:53.120" v="3864" actId="478"/>
          <ac:cxnSpMkLst>
            <pc:docMk/>
            <pc:sldMk cId="4294594233" sldId="260"/>
            <ac:cxnSpMk id="12" creationId="{8FC0E84D-FAE4-1E34-5A2A-EBEAC871B6A9}"/>
          </ac:cxnSpMkLst>
        </pc:cxnChg>
        <pc:cxnChg chg="add mod">
          <ac:chgData name="Mary Beth Anzovino" userId="69de2cc3-b824-4c3e-9e2e-b42bc59c01f6" providerId="ADAL" clId="{2C1455B2-9540-4400-AF40-0147C4AECABB}" dt="2024-07-26T20:55:42.813" v="3876" actId="14100"/>
          <ac:cxnSpMkLst>
            <pc:docMk/>
            <pc:sldMk cId="4294594233" sldId="260"/>
            <ac:cxnSpMk id="20" creationId="{49EF7C45-51BA-AD47-888E-1C006276F4F4}"/>
          </ac:cxnSpMkLst>
        </pc:cxnChg>
        <pc:cxnChg chg="add mod">
          <ac:chgData name="Mary Beth Anzovino" userId="69de2cc3-b824-4c3e-9e2e-b42bc59c01f6" providerId="ADAL" clId="{2C1455B2-9540-4400-AF40-0147C4AECABB}" dt="2024-07-26T21:41:51.260" v="5104" actId="14100"/>
          <ac:cxnSpMkLst>
            <pc:docMk/>
            <pc:sldMk cId="4294594233" sldId="260"/>
            <ac:cxnSpMk id="26" creationId="{7DECDE3E-6E34-E688-3BFE-6F372E2FEAB6}"/>
          </ac:cxnSpMkLst>
        </pc:cxnChg>
        <pc:cxnChg chg="add mod">
          <ac:chgData name="Mary Beth Anzovino" userId="69de2cc3-b824-4c3e-9e2e-b42bc59c01f6" providerId="ADAL" clId="{2C1455B2-9540-4400-AF40-0147C4AECABB}" dt="2024-07-26T20:59:07.577" v="3900" actId="14100"/>
          <ac:cxnSpMkLst>
            <pc:docMk/>
            <pc:sldMk cId="4294594233" sldId="260"/>
            <ac:cxnSpMk id="28" creationId="{8C8F0F6A-DC83-E531-70BE-EFAD6059FE9A}"/>
          </ac:cxnSpMkLst>
        </pc:cxnChg>
        <pc:cxnChg chg="add mod">
          <ac:chgData name="Mary Beth Anzovino" userId="69de2cc3-b824-4c3e-9e2e-b42bc59c01f6" providerId="ADAL" clId="{2C1455B2-9540-4400-AF40-0147C4AECABB}" dt="2024-07-26T21:00:06.417" v="3912" actId="692"/>
          <ac:cxnSpMkLst>
            <pc:docMk/>
            <pc:sldMk cId="4294594233" sldId="260"/>
            <ac:cxnSpMk id="33" creationId="{CD97AA71-5CED-EB32-85F3-387A39F7A7A1}"/>
          </ac:cxnSpMkLst>
        </pc:cxnChg>
      </pc:sldChg>
      <pc:sldChg chg="addSp delSp modSp new mod">
        <pc:chgData name="Mary Beth Anzovino" userId="69de2cc3-b824-4c3e-9e2e-b42bc59c01f6" providerId="ADAL" clId="{2C1455B2-9540-4400-AF40-0147C4AECABB}" dt="2024-07-26T21:42:34.116" v="5126" actId="20577"/>
        <pc:sldMkLst>
          <pc:docMk/>
          <pc:sldMk cId="2218135921" sldId="261"/>
        </pc:sldMkLst>
        <pc:spChg chg="del">
          <ac:chgData name="Mary Beth Anzovino" userId="69de2cc3-b824-4c3e-9e2e-b42bc59c01f6" providerId="ADAL" clId="{2C1455B2-9540-4400-AF40-0147C4AECABB}" dt="2024-07-16T21:20:48.141" v="42" actId="478"/>
          <ac:spMkLst>
            <pc:docMk/>
            <pc:sldMk cId="2218135921" sldId="261"/>
            <ac:spMk id="2" creationId="{12C8FFD4-706A-B4B1-1958-242309F97FA9}"/>
          </ac:spMkLst>
        </pc:spChg>
        <pc:spChg chg="add mod">
          <ac:chgData name="Mary Beth Anzovino" userId="69de2cc3-b824-4c3e-9e2e-b42bc59c01f6" providerId="ADAL" clId="{2C1455B2-9540-4400-AF40-0147C4AECABB}" dt="2024-07-26T21:12:44.252" v="4083" actId="1076"/>
          <ac:spMkLst>
            <pc:docMk/>
            <pc:sldMk cId="2218135921" sldId="261"/>
            <ac:spMk id="2" creationId="{F7FAB513-1C62-B8B9-3A52-DF6D59F27EB1}"/>
          </ac:spMkLst>
        </pc:spChg>
        <pc:spChg chg="add mod">
          <ac:chgData name="Mary Beth Anzovino" userId="69de2cc3-b824-4c3e-9e2e-b42bc59c01f6" providerId="ADAL" clId="{2C1455B2-9540-4400-AF40-0147C4AECABB}" dt="2024-07-26T21:12:44.252" v="4083" actId="1076"/>
          <ac:spMkLst>
            <pc:docMk/>
            <pc:sldMk cId="2218135921" sldId="261"/>
            <ac:spMk id="3" creationId="{1172A27E-DDB3-214C-DC66-D37BAE195E33}"/>
          </ac:spMkLst>
        </pc:spChg>
        <pc:spChg chg="del">
          <ac:chgData name="Mary Beth Anzovino" userId="69de2cc3-b824-4c3e-9e2e-b42bc59c01f6" providerId="ADAL" clId="{2C1455B2-9540-4400-AF40-0147C4AECABB}" dt="2024-07-16T21:19:11.839" v="30" actId="1957"/>
          <ac:spMkLst>
            <pc:docMk/>
            <pc:sldMk cId="2218135921" sldId="261"/>
            <ac:spMk id="3" creationId="{D0CE02FF-C371-73D6-30C1-A5F3842E25BB}"/>
          </ac:spMkLst>
        </pc:spChg>
        <pc:spChg chg="del">
          <ac:chgData name="Mary Beth Anzovino" userId="69de2cc3-b824-4c3e-9e2e-b42bc59c01f6" providerId="ADAL" clId="{2C1455B2-9540-4400-AF40-0147C4AECABB}" dt="2024-07-16T21:19:43.119" v="36" actId="1957"/>
          <ac:spMkLst>
            <pc:docMk/>
            <pc:sldMk cId="2218135921" sldId="261"/>
            <ac:spMk id="4" creationId="{AAA33DB7-34ED-EDCC-1190-D73CC9758CDC}"/>
          </ac:spMkLst>
        </pc:spChg>
        <pc:spChg chg="add mod">
          <ac:chgData name="Mary Beth Anzovino" userId="69de2cc3-b824-4c3e-9e2e-b42bc59c01f6" providerId="ADAL" clId="{2C1455B2-9540-4400-AF40-0147C4AECABB}" dt="2024-07-26T21:12:44.252" v="4083" actId="1076"/>
          <ac:spMkLst>
            <pc:docMk/>
            <pc:sldMk cId="2218135921" sldId="261"/>
            <ac:spMk id="4" creationId="{C65A4C1A-3E73-D3CE-5B0B-3E724342E07F}"/>
          </ac:spMkLst>
        </pc:spChg>
        <pc:spChg chg="add mod">
          <ac:chgData name="Mary Beth Anzovino" userId="69de2cc3-b824-4c3e-9e2e-b42bc59c01f6" providerId="ADAL" clId="{2C1455B2-9540-4400-AF40-0147C4AECABB}" dt="2024-07-26T21:12:44.252" v="4083" actId="1076"/>
          <ac:spMkLst>
            <pc:docMk/>
            <pc:sldMk cId="2218135921" sldId="261"/>
            <ac:spMk id="5" creationId="{B2DD1806-4F7C-F53A-0ABB-DB23B6AA6C71}"/>
          </ac:spMkLst>
        </pc:spChg>
        <pc:spChg chg="add del mod">
          <ac:chgData name="Mary Beth Anzovino" userId="69de2cc3-b824-4c3e-9e2e-b42bc59c01f6" providerId="ADAL" clId="{2C1455B2-9540-4400-AF40-0147C4AECABB}" dt="2024-07-26T21:10:02.914" v="4033" actId="478"/>
          <ac:spMkLst>
            <pc:docMk/>
            <pc:sldMk cId="2218135921" sldId="261"/>
            <ac:spMk id="6" creationId="{CF41032D-4CB1-22F4-3D15-69082815C92D}"/>
          </ac:spMkLst>
        </pc:spChg>
        <pc:spChg chg="add mod">
          <ac:chgData name="Mary Beth Anzovino" userId="69de2cc3-b824-4c3e-9e2e-b42bc59c01f6" providerId="ADAL" clId="{2C1455B2-9540-4400-AF40-0147C4AECABB}" dt="2024-07-26T21:12:44.252" v="4083" actId="1076"/>
          <ac:spMkLst>
            <pc:docMk/>
            <pc:sldMk cId="2218135921" sldId="261"/>
            <ac:spMk id="8" creationId="{C6D3C01D-1DE5-C913-4DFC-04D7DD266ED3}"/>
          </ac:spMkLst>
        </pc:spChg>
        <pc:spChg chg="add mod">
          <ac:chgData name="Mary Beth Anzovino" userId="69de2cc3-b824-4c3e-9e2e-b42bc59c01f6" providerId="ADAL" clId="{2C1455B2-9540-4400-AF40-0147C4AECABB}" dt="2024-07-26T21:12:44.252" v="4083" actId="1076"/>
          <ac:spMkLst>
            <pc:docMk/>
            <pc:sldMk cId="2218135921" sldId="261"/>
            <ac:spMk id="9" creationId="{3CE6CE2B-F080-0358-B220-1002D8BFA82D}"/>
          </ac:spMkLst>
        </pc:spChg>
        <pc:spChg chg="add mod">
          <ac:chgData name="Mary Beth Anzovino" userId="69de2cc3-b824-4c3e-9e2e-b42bc59c01f6" providerId="ADAL" clId="{2C1455B2-9540-4400-AF40-0147C4AECABB}" dt="2024-07-26T21:13:30.766" v="4149" actId="1076"/>
          <ac:spMkLst>
            <pc:docMk/>
            <pc:sldMk cId="2218135921" sldId="261"/>
            <ac:spMk id="11" creationId="{31144D34-836B-2269-D644-4972B167D800}"/>
          </ac:spMkLst>
        </pc:spChg>
        <pc:spChg chg="add mod">
          <ac:chgData name="Mary Beth Anzovino" userId="69de2cc3-b824-4c3e-9e2e-b42bc59c01f6" providerId="ADAL" clId="{2C1455B2-9540-4400-AF40-0147C4AECABB}" dt="2024-07-26T21:12:44.252" v="4083" actId="1076"/>
          <ac:spMkLst>
            <pc:docMk/>
            <pc:sldMk cId="2218135921" sldId="261"/>
            <ac:spMk id="12" creationId="{F693005F-5E19-5F3B-679D-838FE5FDF3B8}"/>
          </ac:spMkLst>
        </pc:spChg>
        <pc:spChg chg="add mod">
          <ac:chgData name="Mary Beth Anzovino" userId="69de2cc3-b824-4c3e-9e2e-b42bc59c01f6" providerId="ADAL" clId="{2C1455B2-9540-4400-AF40-0147C4AECABB}" dt="2024-07-26T21:42:34.116" v="5126" actId="20577"/>
          <ac:spMkLst>
            <pc:docMk/>
            <pc:sldMk cId="2218135921" sldId="261"/>
            <ac:spMk id="13" creationId="{01627505-96BB-A0ED-D71A-4A7CF2598155}"/>
          </ac:spMkLst>
        </pc:spChg>
        <pc:spChg chg="add mod">
          <ac:chgData name="Mary Beth Anzovino" userId="69de2cc3-b824-4c3e-9e2e-b42bc59c01f6" providerId="ADAL" clId="{2C1455B2-9540-4400-AF40-0147C4AECABB}" dt="2024-07-26T21:37:13.532" v="5084" actId="1076"/>
          <ac:spMkLst>
            <pc:docMk/>
            <pc:sldMk cId="2218135921" sldId="261"/>
            <ac:spMk id="14" creationId="{163EB9F1-C85C-8C97-B181-BE2BCCC34517}"/>
          </ac:spMkLst>
        </pc:spChg>
        <pc:spChg chg="add mod">
          <ac:chgData name="Mary Beth Anzovino" userId="69de2cc3-b824-4c3e-9e2e-b42bc59c01f6" providerId="ADAL" clId="{2C1455B2-9540-4400-AF40-0147C4AECABB}" dt="2024-07-26T21:37:06.264" v="5083" actId="1076"/>
          <ac:spMkLst>
            <pc:docMk/>
            <pc:sldMk cId="2218135921" sldId="261"/>
            <ac:spMk id="15" creationId="{0FE60BE9-6831-D3B0-8974-7FA5CC247D6B}"/>
          </ac:spMkLst>
        </pc:spChg>
        <pc:graphicFrameChg chg="add mod">
          <ac:chgData name="Mary Beth Anzovino" userId="69de2cc3-b824-4c3e-9e2e-b42bc59c01f6" providerId="ADAL" clId="{2C1455B2-9540-4400-AF40-0147C4AECABB}" dt="2024-07-26T21:36:39.345" v="5078"/>
          <ac:graphicFrameMkLst>
            <pc:docMk/>
            <pc:sldMk cId="2218135921" sldId="261"/>
            <ac:graphicFrameMk id="7" creationId="{5B8F5759-D190-7BA5-1192-85FAA271713C}"/>
          </ac:graphicFrameMkLst>
        </pc:graphicFrameChg>
        <pc:graphicFrameChg chg="add mod">
          <ac:chgData name="Mary Beth Anzovino" userId="69de2cc3-b824-4c3e-9e2e-b42bc59c01f6" providerId="ADAL" clId="{2C1455B2-9540-4400-AF40-0147C4AECABB}" dt="2024-07-26T21:36:23.868" v="5075" actId="14100"/>
          <ac:graphicFrameMkLst>
            <pc:docMk/>
            <pc:sldMk cId="2218135921" sldId="261"/>
            <ac:graphicFrameMk id="10" creationId="{21BA183F-85F9-5660-0D6C-EFAC526232C4}"/>
          </ac:graphicFrameMkLst>
        </pc:graphicFrameChg>
      </pc:sldChg>
      <pc:sldChg chg="addSp delSp modSp new mod modNotesTx">
        <pc:chgData name="Mary Beth Anzovino" userId="69de2cc3-b824-4c3e-9e2e-b42bc59c01f6" providerId="ADAL" clId="{2C1455B2-9540-4400-AF40-0147C4AECABB}" dt="2024-07-26T21:17:32.780" v="4156" actId="27918"/>
        <pc:sldMkLst>
          <pc:docMk/>
          <pc:sldMk cId="1509826902" sldId="262"/>
        </pc:sldMkLst>
        <pc:spChg chg="del">
          <ac:chgData name="Mary Beth Anzovino" userId="69de2cc3-b824-4c3e-9e2e-b42bc59c01f6" providerId="ADAL" clId="{2C1455B2-9540-4400-AF40-0147C4AECABB}" dt="2024-07-16T21:29:20.919" v="126" actId="478"/>
          <ac:spMkLst>
            <pc:docMk/>
            <pc:sldMk cId="1509826902" sldId="262"/>
            <ac:spMk id="2" creationId="{394FBCD9-D6F2-5D6F-9BE3-93718387C65C}"/>
          </ac:spMkLst>
        </pc:spChg>
        <pc:spChg chg="del">
          <ac:chgData name="Mary Beth Anzovino" userId="69de2cc3-b824-4c3e-9e2e-b42bc59c01f6" providerId="ADAL" clId="{2C1455B2-9540-4400-AF40-0147C4AECABB}" dt="2024-07-16T21:28:04.445" v="45" actId="1957"/>
          <ac:spMkLst>
            <pc:docMk/>
            <pc:sldMk cId="1509826902" sldId="262"/>
            <ac:spMk id="3" creationId="{1984BAC0-2FD2-DC01-0A6D-5056D0B3738B}"/>
          </ac:spMkLst>
        </pc:spChg>
        <pc:graphicFrameChg chg="add mod">
          <ac:chgData name="Mary Beth Anzovino" userId="69de2cc3-b824-4c3e-9e2e-b42bc59c01f6" providerId="ADAL" clId="{2C1455B2-9540-4400-AF40-0147C4AECABB}" dt="2024-07-26T21:17:09.524" v="4155" actId="207"/>
          <ac:graphicFrameMkLst>
            <pc:docMk/>
            <pc:sldMk cId="1509826902" sldId="262"/>
            <ac:graphicFrameMk id="6" creationId="{6F6C5F51-0657-E4B3-B0C0-AAD8D99718F1}"/>
          </ac:graphicFrameMkLst>
        </pc:graphicFrameChg>
      </pc:sldChg>
      <pc:sldChg chg="modSp new mod">
        <pc:chgData name="Mary Beth Anzovino" userId="69de2cc3-b824-4c3e-9e2e-b42bc59c01f6" providerId="ADAL" clId="{2C1455B2-9540-4400-AF40-0147C4AECABB}" dt="2024-07-26T21:26:03.452" v="4157" actId="1076"/>
        <pc:sldMkLst>
          <pc:docMk/>
          <pc:sldMk cId="563579638" sldId="263"/>
        </pc:sldMkLst>
        <pc:spChg chg="mod">
          <ac:chgData name="Mary Beth Anzovino" userId="69de2cc3-b824-4c3e-9e2e-b42bc59c01f6" providerId="ADAL" clId="{2C1455B2-9540-4400-AF40-0147C4AECABB}" dt="2024-07-26T21:26:03.452" v="4157" actId="1076"/>
          <ac:spMkLst>
            <pc:docMk/>
            <pc:sldMk cId="563579638" sldId="263"/>
            <ac:spMk id="2" creationId="{80797974-2863-68E6-8477-360B092F614A}"/>
          </ac:spMkLst>
        </pc:spChg>
        <pc:spChg chg="mod">
          <ac:chgData name="Mary Beth Anzovino" userId="69de2cc3-b824-4c3e-9e2e-b42bc59c01f6" providerId="ADAL" clId="{2C1455B2-9540-4400-AF40-0147C4AECABB}" dt="2024-07-16T21:38:33.567" v="427" actId="20577"/>
          <ac:spMkLst>
            <pc:docMk/>
            <pc:sldMk cId="563579638" sldId="263"/>
            <ac:spMk id="3" creationId="{19E4FFC2-4D34-E77F-EB76-3CD1F1849008}"/>
          </ac:spMkLst>
        </pc:spChg>
      </pc:sldChg>
      <pc:sldChg chg="addSp delSp modSp new mod modClrScheme delAnim modAnim chgLayout modNotesTx">
        <pc:chgData name="Mary Beth Anzovino" userId="69de2cc3-b824-4c3e-9e2e-b42bc59c01f6" providerId="ADAL" clId="{2C1455B2-9540-4400-AF40-0147C4AECABB}" dt="2024-07-26T21:29:57.381" v="4701" actId="20577"/>
        <pc:sldMkLst>
          <pc:docMk/>
          <pc:sldMk cId="273264779" sldId="264"/>
        </pc:sldMkLst>
        <pc:spChg chg="add del mod">
          <ac:chgData name="Mary Beth Anzovino" userId="69de2cc3-b824-4c3e-9e2e-b42bc59c01f6" providerId="ADAL" clId="{2C1455B2-9540-4400-AF40-0147C4AECABB}" dt="2024-07-26T21:27:10.489" v="4164" actId="478"/>
          <ac:spMkLst>
            <pc:docMk/>
            <pc:sldMk cId="273264779" sldId="264"/>
            <ac:spMk id="3" creationId="{40A03DB6-5F00-221A-120E-7B8A2DCF64B8}"/>
          </ac:spMkLst>
        </pc:spChg>
        <pc:spChg chg="add del mod">
          <ac:chgData name="Mary Beth Anzovino" userId="69de2cc3-b824-4c3e-9e2e-b42bc59c01f6" providerId="ADAL" clId="{2C1455B2-9540-4400-AF40-0147C4AECABB}" dt="2024-07-26T21:27:10.489" v="4164" actId="478"/>
          <ac:spMkLst>
            <pc:docMk/>
            <pc:sldMk cId="273264779" sldId="264"/>
            <ac:spMk id="4" creationId="{89D7088D-DD0A-FF93-0788-E661C4A19C11}"/>
          </ac:spMkLst>
        </pc:spChg>
        <pc:spChg chg="add del mod">
          <ac:chgData name="Mary Beth Anzovino" userId="69de2cc3-b824-4c3e-9e2e-b42bc59c01f6" providerId="ADAL" clId="{2C1455B2-9540-4400-AF40-0147C4AECABB}" dt="2024-07-26T21:27:10.489" v="4164" actId="478"/>
          <ac:spMkLst>
            <pc:docMk/>
            <pc:sldMk cId="273264779" sldId="264"/>
            <ac:spMk id="5" creationId="{0D552817-E22C-983F-3A6D-F3AE294D2043}"/>
          </ac:spMkLst>
        </pc:spChg>
        <pc:spChg chg="add mod ord">
          <ac:chgData name="Mary Beth Anzovino" userId="69de2cc3-b824-4c3e-9e2e-b42bc59c01f6" providerId="ADAL" clId="{2C1455B2-9540-4400-AF40-0147C4AECABB}" dt="2024-07-26T21:27:32.728" v="4199" actId="20577"/>
          <ac:spMkLst>
            <pc:docMk/>
            <pc:sldMk cId="273264779" sldId="264"/>
            <ac:spMk id="8" creationId="{27C3BC19-05AF-6985-CFD1-4A2437FA1ED6}"/>
          </ac:spMkLst>
        </pc:spChg>
        <pc:spChg chg="add mod ord">
          <ac:chgData name="Mary Beth Anzovino" userId="69de2cc3-b824-4c3e-9e2e-b42bc59c01f6" providerId="ADAL" clId="{2C1455B2-9540-4400-AF40-0147C4AECABB}" dt="2024-07-26T21:29:57.381" v="4701" actId="20577"/>
          <ac:spMkLst>
            <pc:docMk/>
            <pc:sldMk cId="273264779" sldId="264"/>
            <ac:spMk id="9" creationId="{3133CF56-CD72-DF4B-A7D5-3FB49719A393}"/>
          </ac:spMkLst>
        </pc:spChg>
        <pc:picChg chg="add del mod">
          <ac:chgData name="Mary Beth Anzovino" userId="69de2cc3-b824-4c3e-9e2e-b42bc59c01f6" providerId="ADAL" clId="{2C1455B2-9540-4400-AF40-0147C4AECABB}" dt="2024-07-26T21:27:06.902" v="4163" actId="478"/>
          <ac:picMkLst>
            <pc:docMk/>
            <pc:sldMk cId="273264779" sldId="264"/>
            <ac:picMk id="2" creationId="{77D97BDF-8484-F633-C4A6-A07F6D47C7B4}"/>
          </ac:picMkLst>
        </pc:picChg>
        <pc:picChg chg="add mod">
          <ac:chgData name="Mary Beth Anzovino" userId="69de2cc3-b824-4c3e-9e2e-b42bc59c01f6" providerId="ADAL" clId="{2C1455B2-9540-4400-AF40-0147C4AECABB}" dt="2024-07-26T21:27:42.918" v="4201" actId="1076"/>
          <ac:picMkLst>
            <pc:docMk/>
            <pc:sldMk cId="273264779" sldId="264"/>
            <ac:picMk id="7" creationId="{EE5068C2-1603-4DC7-FBD1-C55D779CDFF1}"/>
          </ac:picMkLst>
        </pc:picChg>
      </pc:sldChg>
      <pc:sldChg chg="modSp new mod">
        <pc:chgData name="Mary Beth Anzovino" userId="69de2cc3-b824-4c3e-9e2e-b42bc59c01f6" providerId="ADAL" clId="{2C1455B2-9540-4400-AF40-0147C4AECABB}" dt="2024-07-26T20:20:16.694" v="3401" actId="20577"/>
        <pc:sldMkLst>
          <pc:docMk/>
          <pc:sldMk cId="3885272152" sldId="265"/>
        </pc:sldMkLst>
        <pc:spChg chg="mod">
          <ac:chgData name="Mary Beth Anzovino" userId="69de2cc3-b824-4c3e-9e2e-b42bc59c01f6" providerId="ADAL" clId="{2C1455B2-9540-4400-AF40-0147C4AECABB}" dt="2024-07-26T20:20:16.694" v="3401" actId="20577"/>
          <ac:spMkLst>
            <pc:docMk/>
            <pc:sldMk cId="3885272152" sldId="265"/>
            <ac:spMk id="2" creationId="{24C98DFD-FD1E-20F3-B96D-4755BF7780DA}"/>
          </ac:spMkLst>
        </pc:spChg>
        <pc:spChg chg="mod">
          <ac:chgData name="Mary Beth Anzovino" userId="69de2cc3-b824-4c3e-9e2e-b42bc59c01f6" providerId="ADAL" clId="{2C1455B2-9540-4400-AF40-0147C4AECABB}" dt="2024-07-16T21:46:50.268" v="625" actId="21"/>
          <ac:spMkLst>
            <pc:docMk/>
            <pc:sldMk cId="3885272152" sldId="265"/>
            <ac:spMk id="3" creationId="{00F2C718-7732-344E-98E3-D02C98F76488}"/>
          </ac:spMkLst>
        </pc:spChg>
        <pc:spChg chg="mod">
          <ac:chgData name="Mary Beth Anzovino" userId="69de2cc3-b824-4c3e-9e2e-b42bc59c01f6" providerId="ADAL" clId="{2C1455B2-9540-4400-AF40-0147C4AECABB}" dt="2024-07-16T21:47:35.641" v="676" actId="20577"/>
          <ac:spMkLst>
            <pc:docMk/>
            <pc:sldMk cId="3885272152" sldId="265"/>
            <ac:spMk id="4" creationId="{BBC5800D-64B0-530B-D1C5-7964D409C6A7}"/>
          </ac:spMkLst>
        </pc:spChg>
      </pc:sldChg>
      <pc:sldChg chg="modSp new mod modNotesTx">
        <pc:chgData name="Mary Beth Anzovino" userId="69de2cc3-b824-4c3e-9e2e-b42bc59c01f6" providerId="ADAL" clId="{2C1455B2-9540-4400-AF40-0147C4AECABB}" dt="2024-07-26T21:26:07.910" v="4158" actId="1076"/>
        <pc:sldMkLst>
          <pc:docMk/>
          <pc:sldMk cId="3102549492" sldId="266"/>
        </pc:sldMkLst>
        <pc:spChg chg="mod">
          <ac:chgData name="Mary Beth Anzovino" userId="69de2cc3-b824-4c3e-9e2e-b42bc59c01f6" providerId="ADAL" clId="{2C1455B2-9540-4400-AF40-0147C4AECABB}" dt="2024-07-26T21:26:07.910" v="4158" actId="1076"/>
          <ac:spMkLst>
            <pc:docMk/>
            <pc:sldMk cId="3102549492" sldId="266"/>
            <ac:spMk id="2" creationId="{CB9F3BCF-2546-BF35-C153-68954DDF7074}"/>
          </ac:spMkLst>
        </pc:spChg>
        <pc:spChg chg="mod">
          <ac:chgData name="Mary Beth Anzovino" userId="69de2cc3-b824-4c3e-9e2e-b42bc59c01f6" providerId="ADAL" clId="{2C1455B2-9540-4400-AF40-0147C4AECABB}" dt="2024-07-17T17:33:34.637" v="2695" actId="20577"/>
          <ac:spMkLst>
            <pc:docMk/>
            <pc:sldMk cId="3102549492" sldId="266"/>
            <ac:spMk id="3" creationId="{86370BAA-C1AD-C2A8-9DA7-DC0F0D459FB1}"/>
          </ac:spMkLst>
        </pc:spChg>
      </pc:sldChg>
      <pc:sldChg chg="modSp new mod">
        <pc:chgData name="Mary Beth Anzovino" userId="69de2cc3-b824-4c3e-9e2e-b42bc59c01f6" providerId="ADAL" clId="{2C1455B2-9540-4400-AF40-0147C4AECABB}" dt="2024-07-17T17:33:53.972" v="2705" actId="20577"/>
        <pc:sldMkLst>
          <pc:docMk/>
          <pc:sldMk cId="2147175583" sldId="267"/>
        </pc:sldMkLst>
        <pc:spChg chg="mod">
          <ac:chgData name="Mary Beth Anzovino" userId="69de2cc3-b824-4c3e-9e2e-b42bc59c01f6" providerId="ADAL" clId="{2C1455B2-9540-4400-AF40-0147C4AECABB}" dt="2024-07-16T21:58:32.242" v="1130" actId="20577"/>
          <ac:spMkLst>
            <pc:docMk/>
            <pc:sldMk cId="2147175583" sldId="267"/>
            <ac:spMk id="2" creationId="{861AF8A1-163B-58F2-31C9-F98E6437E70B}"/>
          </ac:spMkLst>
        </pc:spChg>
        <pc:spChg chg="mod">
          <ac:chgData name="Mary Beth Anzovino" userId="69de2cc3-b824-4c3e-9e2e-b42bc59c01f6" providerId="ADAL" clId="{2C1455B2-9540-4400-AF40-0147C4AECABB}" dt="2024-07-17T17:33:53.972" v="2705" actId="20577"/>
          <ac:spMkLst>
            <pc:docMk/>
            <pc:sldMk cId="2147175583" sldId="267"/>
            <ac:spMk id="3" creationId="{D7AD385D-BE5D-B0DB-6E4A-20A344354C00}"/>
          </ac:spMkLst>
        </pc:spChg>
      </pc:sldChg>
      <pc:sldChg chg="addSp delSp modSp new mod">
        <pc:chgData name="Mary Beth Anzovino" userId="69de2cc3-b824-4c3e-9e2e-b42bc59c01f6" providerId="ADAL" clId="{2C1455B2-9540-4400-AF40-0147C4AECABB}" dt="2024-07-26T21:43:15.829" v="5260" actId="20577"/>
        <pc:sldMkLst>
          <pc:docMk/>
          <pc:sldMk cId="3813103202" sldId="268"/>
        </pc:sldMkLst>
        <pc:spChg chg="mod">
          <ac:chgData name="Mary Beth Anzovino" userId="69de2cc3-b824-4c3e-9e2e-b42bc59c01f6" providerId="ADAL" clId="{2C1455B2-9540-4400-AF40-0147C4AECABB}" dt="2024-07-16T22:11:29.745" v="1852" actId="20577"/>
          <ac:spMkLst>
            <pc:docMk/>
            <pc:sldMk cId="3813103202" sldId="268"/>
            <ac:spMk id="2" creationId="{29918F59-E3EB-1A53-B13E-E7732660A6E3}"/>
          </ac:spMkLst>
        </pc:spChg>
        <pc:spChg chg="mod">
          <ac:chgData name="Mary Beth Anzovino" userId="69de2cc3-b824-4c3e-9e2e-b42bc59c01f6" providerId="ADAL" clId="{2C1455B2-9540-4400-AF40-0147C4AECABB}" dt="2024-07-26T21:43:15.829" v="5260" actId="20577"/>
          <ac:spMkLst>
            <pc:docMk/>
            <pc:sldMk cId="3813103202" sldId="268"/>
            <ac:spMk id="3" creationId="{139FBC0F-BF63-D259-D695-626E45EB62B1}"/>
          </ac:spMkLst>
        </pc:spChg>
        <pc:picChg chg="add del mod">
          <ac:chgData name="Mary Beth Anzovino" userId="69de2cc3-b824-4c3e-9e2e-b42bc59c01f6" providerId="ADAL" clId="{2C1455B2-9540-4400-AF40-0147C4AECABB}" dt="2024-07-17T17:33:07.488" v="2691" actId="478"/>
          <ac:picMkLst>
            <pc:docMk/>
            <pc:sldMk cId="3813103202" sldId="268"/>
            <ac:picMk id="5" creationId="{456D1F32-62B0-A5C7-ED59-2AB158D9BCB9}"/>
          </ac:picMkLst>
        </pc:picChg>
      </pc:sldChg>
      <pc:sldChg chg="addSp modSp new mod modNotesTx">
        <pc:chgData name="Mary Beth Anzovino" userId="69de2cc3-b824-4c3e-9e2e-b42bc59c01f6" providerId="ADAL" clId="{2C1455B2-9540-4400-AF40-0147C4AECABB}" dt="2024-07-26T21:34:43.063" v="5041" actId="20577"/>
        <pc:sldMkLst>
          <pc:docMk/>
          <pc:sldMk cId="2225440961" sldId="269"/>
        </pc:sldMkLst>
        <pc:spChg chg="mod">
          <ac:chgData name="Mary Beth Anzovino" userId="69de2cc3-b824-4c3e-9e2e-b42bc59c01f6" providerId="ADAL" clId="{2C1455B2-9540-4400-AF40-0147C4AECABB}" dt="2024-07-17T17:31:02.192" v="2628" actId="20577"/>
          <ac:spMkLst>
            <pc:docMk/>
            <pc:sldMk cId="2225440961" sldId="269"/>
            <ac:spMk id="2" creationId="{8B744EF0-8E72-375D-4165-9FD6EC2AB84A}"/>
          </ac:spMkLst>
        </pc:spChg>
        <pc:spChg chg="mod">
          <ac:chgData name="Mary Beth Anzovino" userId="69de2cc3-b824-4c3e-9e2e-b42bc59c01f6" providerId="ADAL" clId="{2C1455B2-9540-4400-AF40-0147C4AECABB}" dt="2024-07-26T21:34:43.063" v="5041" actId="20577"/>
          <ac:spMkLst>
            <pc:docMk/>
            <pc:sldMk cId="2225440961" sldId="269"/>
            <ac:spMk id="3" creationId="{34C126B0-FCBA-644D-707F-C283B8B60D93}"/>
          </ac:spMkLst>
        </pc:spChg>
        <pc:spChg chg="add mod">
          <ac:chgData name="Mary Beth Anzovino" userId="69de2cc3-b824-4c3e-9e2e-b42bc59c01f6" providerId="ADAL" clId="{2C1455B2-9540-4400-AF40-0147C4AECABB}" dt="2024-07-26T21:34:24.339" v="5022" actId="1076"/>
          <ac:spMkLst>
            <pc:docMk/>
            <pc:sldMk cId="2225440961" sldId="269"/>
            <ac:spMk id="6" creationId="{A4FEE7D5-66EA-43DF-FA9C-53228BB3776D}"/>
          </ac:spMkLst>
        </pc:spChg>
        <pc:spChg chg="add mod">
          <ac:chgData name="Mary Beth Anzovino" userId="69de2cc3-b824-4c3e-9e2e-b42bc59c01f6" providerId="ADAL" clId="{2C1455B2-9540-4400-AF40-0147C4AECABB}" dt="2024-07-26T21:34:05.537" v="5018" actId="1076"/>
          <ac:spMkLst>
            <pc:docMk/>
            <pc:sldMk cId="2225440961" sldId="269"/>
            <ac:spMk id="11" creationId="{275A2FB1-826B-CE45-1F63-B7E0F9145EE3}"/>
          </ac:spMkLst>
        </pc:spChg>
        <pc:picChg chg="add mod">
          <ac:chgData name="Mary Beth Anzovino" userId="69de2cc3-b824-4c3e-9e2e-b42bc59c01f6" providerId="ADAL" clId="{2C1455B2-9540-4400-AF40-0147C4AECABB}" dt="2024-07-26T21:34:21.116" v="5021" actId="1076"/>
          <ac:picMkLst>
            <pc:docMk/>
            <pc:sldMk cId="2225440961" sldId="269"/>
            <ac:picMk id="5" creationId="{F563C109-8DD9-7D5F-E943-5759997148E9}"/>
          </ac:picMkLst>
        </pc:picChg>
        <pc:picChg chg="add mod">
          <ac:chgData name="Mary Beth Anzovino" userId="69de2cc3-b824-4c3e-9e2e-b42bc59c01f6" providerId="ADAL" clId="{2C1455B2-9540-4400-AF40-0147C4AECABB}" dt="2024-07-26T21:32:54.884" v="4863" actId="1076"/>
          <ac:picMkLst>
            <pc:docMk/>
            <pc:sldMk cId="2225440961" sldId="269"/>
            <ac:picMk id="8" creationId="{52435834-4722-CDA8-1ED8-0C4F389514C4}"/>
          </ac:picMkLst>
        </pc:picChg>
        <pc:picChg chg="add mod">
          <ac:chgData name="Mary Beth Anzovino" userId="69de2cc3-b824-4c3e-9e2e-b42bc59c01f6" providerId="ADAL" clId="{2C1455B2-9540-4400-AF40-0147C4AECABB}" dt="2024-07-26T21:34:05.537" v="5018" actId="1076"/>
          <ac:picMkLst>
            <pc:docMk/>
            <pc:sldMk cId="2225440961" sldId="269"/>
            <ac:picMk id="10" creationId="{1CF31572-1B09-F6E2-FDF2-1F7CD9DFE73D}"/>
          </ac:picMkLst>
        </pc:picChg>
      </pc:sldChg>
      <pc:sldChg chg="addSp modSp new mod modAnim">
        <pc:chgData name="Mary Beth Anzovino" userId="69de2cc3-b824-4c3e-9e2e-b42bc59c01f6" providerId="ADAL" clId="{2C1455B2-9540-4400-AF40-0147C4AECABB}" dt="2024-07-26T20:20:00.990" v="3398" actId="1076"/>
        <pc:sldMkLst>
          <pc:docMk/>
          <pc:sldMk cId="3874584956" sldId="270"/>
        </pc:sldMkLst>
        <pc:spChg chg="mod">
          <ac:chgData name="Mary Beth Anzovino" userId="69de2cc3-b824-4c3e-9e2e-b42bc59c01f6" providerId="ADAL" clId="{2C1455B2-9540-4400-AF40-0147C4AECABB}" dt="2024-07-26T20:20:00.990" v="3398" actId="1076"/>
          <ac:spMkLst>
            <pc:docMk/>
            <pc:sldMk cId="3874584956" sldId="270"/>
            <ac:spMk id="2" creationId="{4C99B109-118E-640C-909C-F84731579A5A}"/>
          </ac:spMkLst>
        </pc:spChg>
        <pc:spChg chg="mod">
          <ac:chgData name="Mary Beth Anzovino" userId="69de2cc3-b824-4c3e-9e2e-b42bc59c01f6" providerId="ADAL" clId="{2C1455B2-9540-4400-AF40-0147C4AECABB}" dt="2024-07-26T20:19:40.929" v="3396" actId="20577"/>
          <ac:spMkLst>
            <pc:docMk/>
            <pc:sldMk cId="3874584956" sldId="270"/>
            <ac:spMk id="3" creationId="{AC60758F-2EFA-12BB-6D9B-04429C124098}"/>
          </ac:spMkLst>
        </pc:spChg>
        <pc:spChg chg="add mod">
          <ac:chgData name="Mary Beth Anzovino" userId="69de2cc3-b824-4c3e-9e2e-b42bc59c01f6" providerId="ADAL" clId="{2C1455B2-9540-4400-AF40-0147C4AECABB}" dt="2024-07-17T16:31:47.044" v="2117" actId="1076"/>
          <ac:spMkLst>
            <pc:docMk/>
            <pc:sldMk cId="3874584956" sldId="270"/>
            <ac:spMk id="4" creationId="{20F7CBFC-6051-8328-EE74-A5C06E834066}"/>
          </ac:spMkLst>
        </pc:spChg>
      </pc:sldChg>
      <pc:sldChg chg="modSp new mod modAnim">
        <pc:chgData name="Mary Beth Anzovino" userId="69de2cc3-b824-4c3e-9e2e-b42bc59c01f6" providerId="ADAL" clId="{2C1455B2-9540-4400-AF40-0147C4AECABB}" dt="2024-07-26T20:26:00.025" v="3595"/>
        <pc:sldMkLst>
          <pc:docMk/>
          <pc:sldMk cId="1265753298" sldId="271"/>
        </pc:sldMkLst>
        <pc:spChg chg="mod">
          <ac:chgData name="Mary Beth Anzovino" userId="69de2cc3-b824-4c3e-9e2e-b42bc59c01f6" providerId="ADAL" clId="{2C1455B2-9540-4400-AF40-0147C4AECABB}" dt="2024-07-26T20:19:53.695" v="3397" actId="1076"/>
          <ac:spMkLst>
            <pc:docMk/>
            <pc:sldMk cId="1265753298" sldId="271"/>
            <ac:spMk id="2" creationId="{9CC6E0AF-AC76-333E-FC6A-A497734A8684}"/>
          </ac:spMkLst>
        </pc:spChg>
        <pc:spChg chg="mod">
          <ac:chgData name="Mary Beth Anzovino" userId="69de2cc3-b824-4c3e-9e2e-b42bc59c01f6" providerId="ADAL" clId="{2C1455B2-9540-4400-AF40-0147C4AECABB}" dt="2024-07-26T20:25:49.204" v="3594" actId="20577"/>
          <ac:spMkLst>
            <pc:docMk/>
            <pc:sldMk cId="1265753298" sldId="271"/>
            <ac:spMk id="3" creationId="{0EE0E2D0-9945-7A91-7287-AF823818FD52}"/>
          </ac:spMkLst>
        </pc:spChg>
      </pc:sldChg>
      <pc:sldChg chg="delSp add del mod delAnim">
        <pc:chgData name="Mary Beth Anzovino" userId="69de2cc3-b824-4c3e-9e2e-b42bc59c01f6" providerId="ADAL" clId="{2C1455B2-9540-4400-AF40-0147C4AECABB}" dt="2024-07-26T21:30:00.249" v="4702" actId="47"/>
        <pc:sldMkLst>
          <pc:docMk/>
          <pc:sldMk cId="2200703326" sldId="272"/>
        </pc:sldMkLst>
        <pc:spChg chg="del">
          <ac:chgData name="Mary Beth Anzovino" userId="69de2cc3-b824-4c3e-9e2e-b42bc59c01f6" providerId="ADAL" clId="{2C1455B2-9540-4400-AF40-0147C4AECABB}" dt="2024-07-26T21:27:53.296" v="4203" actId="478"/>
          <ac:spMkLst>
            <pc:docMk/>
            <pc:sldMk cId="2200703326" sldId="272"/>
            <ac:spMk id="3" creationId="{40A03DB6-5F00-221A-120E-7B8A2DCF64B8}"/>
          </ac:spMkLst>
        </pc:spChg>
        <pc:spChg chg="del">
          <ac:chgData name="Mary Beth Anzovino" userId="69de2cc3-b824-4c3e-9e2e-b42bc59c01f6" providerId="ADAL" clId="{2C1455B2-9540-4400-AF40-0147C4AECABB}" dt="2024-07-26T21:27:53.296" v="4203" actId="478"/>
          <ac:spMkLst>
            <pc:docMk/>
            <pc:sldMk cId="2200703326" sldId="272"/>
            <ac:spMk id="4" creationId="{89D7088D-DD0A-FF93-0788-E661C4A19C11}"/>
          </ac:spMkLst>
        </pc:spChg>
        <pc:spChg chg="del">
          <ac:chgData name="Mary Beth Anzovino" userId="69de2cc3-b824-4c3e-9e2e-b42bc59c01f6" providerId="ADAL" clId="{2C1455B2-9540-4400-AF40-0147C4AECABB}" dt="2024-07-26T21:27:53.296" v="4203" actId="478"/>
          <ac:spMkLst>
            <pc:docMk/>
            <pc:sldMk cId="2200703326" sldId="272"/>
            <ac:spMk id="5" creationId="{0D552817-E22C-983F-3A6D-F3AE294D2043}"/>
          </ac:spMkLst>
        </pc:spChg>
      </pc:sldChg>
      <pc:sldChg chg="addSp delSp modSp add del mod">
        <pc:chgData name="Mary Beth Anzovino" userId="69de2cc3-b824-4c3e-9e2e-b42bc59c01f6" providerId="ADAL" clId="{2C1455B2-9540-4400-AF40-0147C4AECABB}" dt="2024-07-26T20:49:35.731" v="3850" actId="47"/>
        <pc:sldMkLst>
          <pc:docMk/>
          <pc:sldMk cId="3719171368" sldId="272"/>
        </pc:sldMkLst>
        <pc:spChg chg="mod">
          <ac:chgData name="Mary Beth Anzovino" userId="69de2cc3-b824-4c3e-9e2e-b42bc59c01f6" providerId="ADAL" clId="{2C1455B2-9540-4400-AF40-0147C4AECABB}" dt="2024-07-26T20:49:17.116" v="3849" actId="255"/>
          <ac:spMkLst>
            <pc:docMk/>
            <pc:sldMk cId="3719171368" sldId="272"/>
            <ac:spMk id="2" creationId="{4AD84E4B-55DB-254E-9F9B-CD3E3AF1ADF1}"/>
          </ac:spMkLst>
        </pc:spChg>
        <pc:spChg chg="mod">
          <ac:chgData name="Mary Beth Anzovino" userId="69de2cc3-b824-4c3e-9e2e-b42bc59c01f6" providerId="ADAL" clId="{2C1455B2-9540-4400-AF40-0147C4AECABB}" dt="2024-07-26T20:49:17.116" v="3849" actId="255"/>
          <ac:spMkLst>
            <pc:docMk/>
            <pc:sldMk cId="3719171368" sldId="272"/>
            <ac:spMk id="3" creationId="{1B71FACE-D91E-F0FE-718B-364B39AF656A}"/>
          </ac:spMkLst>
        </pc:spChg>
        <pc:spChg chg="mod">
          <ac:chgData name="Mary Beth Anzovino" userId="69de2cc3-b824-4c3e-9e2e-b42bc59c01f6" providerId="ADAL" clId="{2C1455B2-9540-4400-AF40-0147C4AECABB}" dt="2024-07-26T20:49:17.116" v="3849" actId="255"/>
          <ac:spMkLst>
            <pc:docMk/>
            <pc:sldMk cId="3719171368" sldId="272"/>
            <ac:spMk id="4" creationId="{60947FA2-54A1-74F5-377C-7A98F64BD05B}"/>
          </ac:spMkLst>
        </pc:spChg>
        <pc:spChg chg="mod">
          <ac:chgData name="Mary Beth Anzovino" userId="69de2cc3-b824-4c3e-9e2e-b42bc59c01f6" providerId="ADAL" clId="{2C1455B2-9540-4400-AF40-0147C4AECABB}" dt="2024-07-26T20:49:17.116" v="3849" actId="255"/>
          <ac:spMkLst>
            <pc:docMk/>
            <pc:sldMk cId="3719171368" sldId="272"/>
            <ac:spMk id="5" creationId="{88FD7086-DB01-D485-C4F9-B1D01693C9F8}"/>
          </ac:spMkLst>
        </pc:spChg>
        <pc:spChg chg="mod">
          <ac:chgData name="Mary Beth Anzovino" userId="69de2cc3-b824-4c3e-9e2e-b42bc59c01f6" providerId="ADAL" clId="{2C1455B2-9540-4400-AF40-0147C4AECABB}" dt="2024-07-26T20:49:17.116" v="3849" actId="255"/>
          <ac:spMkLst>
            <pc:docMk/>
            <pc:sldMk cId="3719171368" sldId="272"/>
            <ac:spMk id="7" creationId="{14A02F9E-F180-5BCE-2F3E-2C037542B73F}"/>
          </ac:spMkLst>
        </pc:spChg>
        <pc:spChg chg="del">
          <ac:chgData name="Mary Beth Anzovino" userId="69de2cc3-b824-4c3e-9e2e-b42bc59c01f6" providerId="ADAL" clId="{2C1455B2-9540-4400-AF40-0147C4AECABB}" dt="2024-07-26T20:47:42.909" v="3838" actId="478"/>
          <ac:spMkLst>
            <pc:docMk/>
            <pc:sldMk cId="3719171368" sldId="272"/>
            <ac:spMk id="8" creationId="{8D368CDB-40DF-7259-9D1C-E1D0CDE0BE75}"/>
          </ac:spMkLst>
        </pc:spChg>
        <pc:spChg chg="del">
          <ac:chgData name="Mary Beth Anzovino" userId="69de2cc3-b824-4c3e-9e2e-b42bc59c01f6" providerId="ADAL" clId="{2C1455B2-9540-4400-AF40-0147C4AECABB}" dt="2024-07-26T20:47:47.802" v="3840" actId="478"/>
          <ac:spMkLst>
            <pc:docMk/>
            <pc:sldMk cId="3719171368" sldId="272"/>
            <ac:spMk id="9" creationId="{C10CE784-0DD1-19F2-803D-5AB5B152BD9E}"/>
          </ac:spMkLst>
        </pc:spChg>
        <pc:spChg chg="add del mod">
          <ac:chgData name="Mary Beth Anzovino" userId="69de2cc3-b824-4c3e-9e2e-b42bc59c01f6" providerId="ADAL" clId="{2C1455B2-9540-4400-AF40-0147C4AECABB}" dt="2024-07-26T20:47:45.586" v="3839" actId="478"/>
          <ac:spMkLst>
            <pc:docMk/>
            <pc:sldMk cId="3719171368" sldId="272"/>
            <ac:spMk id="12" creationId="{15CAFC24-3597-6508-76EC-1AD19A3E5C20}"/>
          </ac:spMkLst>
        </pc:spChg>
        <pc:spChg chg="add mod">
          <ac:chgData name="Mary Beth Anzovino" userId="69de2cc3-b824-4c3e-9e2e-b42bc59c01f6" providerId="ADAL" clId="{2C1455B2-9540-4400-AF40-0147C4AECABB}" dt="2024-07-26T20:49:17.116" v="3849" actId="255"/>
          <ac:spMkLst>
            <pc:docMk/>
            <pc:sldMk cId="3719171368" sldId="272"/>
            <ac:spMk id="14" creationId="{A82431F5-DCAB-24D4-3881-4F4A462A3395}"/>
          </ac:spMkLst>
        </pc:spChg>
        <pc:spChg chg="add mod">
          <ac:chgData name="Mary Beth Anzovino" userId="69de2cc3-b824-4c3e-9e2e-b42bc59c01f6" providerId="ADAL" clId="{2C1455B2-9540-4400-AF40-0147C4AECABB}" dt="2024-07-26T20:49:17.116" v="3849" actId="255"/>
          <ac:spMkLst>
            <pc:docMk/>
            <pc:sldMk cId="3719171368" sldId="272"/>
            <ac:spMk id="15" creationId="{7631328D-7CA2-4C0B-8ADA-5320A5CD6DDB}"/>
          </ac:spMkLst>
        </pc:spChg>
        <pc:graphicFrameChg chg="mod">
          <ac:chgData name="Mary Beth Anzovino" userId="69de2cc3-b824-4c3e-9e2e-b42bc59c01f6" providerId="ADAL" clId="{2C1455B2-9540-4400-AF40-0147C4AECABB}" dt="2024-07-26T20:49:17.116" v="3849" actId="255"/>
          <ac:graphicFrameMkLst>
            <pc:docMk/>
            <pc:sldMk cId="3719171368" sldId="272"/>
            <ac:graphicFrameMk id="6" creationId="{DF0053ED-2B30-6D61-9569-E367AE9EFEC7}"/>
          </ac:graphicFrameMkLst>
        </pc:graphicFrameChg>
        <pc:graphicFrameChg chg="del">
          <ac:chgData name="Mary Beth Anzovino" userId="69de2cc3-b824-4c3e-9e2e-b42bc59c01f6" providerId="ADAL" clId="{2C1455B2-9540-4400-AF40-0147C4AECABB}" dt="2024-07-26T20:47:42.909" v="3838" actId="478"/>
          <ac:graphicFrameMkLst>
            <pc:docMk/>
            <pc:sldMk cId="3719171368" sldId="272"/>
            <ac:graphicFrameMk id="11" creationId="{9D2E8360-9F21-BD1F-DFAE-A38100C1D112}"/>
          </ac:graphicFrameMkLst>
        </pc:graphicFrameChg>
        <pc:graphicFrameChg chg="add mod">
          <ac:chgData name="Mary Beth Anzovino" userId="69de2cc3-b824-4c3e-9e2e-b42bc59c01f6" providerId="ADAL" clId="{2C1455B2-9540-4400-AF40-0147C4AECABB}" dt="2024-07-26T20:49:17.116" v="3849" actId="255"/>
          <ac:graphicFrameMkLst>
            <pc:docMk/>
            <pc:sldMk cId="3719171368" sldId="272"/>
            <ac:graphicFrameMk id="13" creationId="{FC6BF0E5-11A5-E17A-45AA-CD022E1D6104}"/>
          </ac:graphicFrameMkLst>
        </pc:graphicFrameChg>
      </pc:sldChg>
      <pc:sldMasterChg chg="modSldLayout">
        <pc:chgData name="Mary Beth Anzovino" userId="69de2cc3-b824-4c3e-9e2e-b42bc59c01f6" providerId="ADAL" clId="{2C1455B2-9540-4400-AF40-0147C4AECABB}" dt="2024-07-26T21:26:23.977" v="4160" actId="1076"/>
        <pc:sldMasterMkLst>
          <pc:docMk/>
          <pc:sldMasterMk cId="1070816094" sldId="2147483648"/>
        </pc:sldMasterMkLst>
        <pc:sldLayoutChg chg="modSp mod">
          <pc:chgData name="Mary Beth Anzovino" userId="69de2cc3-b824-4c3e-9e2e-b42bc59c01f6" providerId="ADAL" clId="{2C1455B2-9540-4400-AF40-0147C4AECABB}" dt="2024-07-26T21:26:23.977" v="4160" actId="1076"/>
          <pc:sldLayoutMkLst>
            <pc:docMk/>
            <pc:sldMasterMk cId="1070816094" sldId="2147483648"/>
            <pc:sldLayoutMk cId="163747776" sldId="2147483650"/>
          </pc:sldLayoutMkLst>
          <pc:spChg chg="mod">
            <ac:chgData name="Mary Beth Anzovino" userId="69de2cc3-b824-4c3e-9e2e-b42bc59c01f6" providerId="ADAL" clId="{2C1455B2-9540-4400-AF40-0147C4AECABB}" dt="2024-07-26T21:26:23.977" v="4160" actId="1076"/>
            <ac:spMkLst>
              <pc:docMk/>
              <pc:sldMasterMk cId="1070816094" sldId="2147483648"/>
              <pc:sldLayoutMk cId="163747776" sldId="2147483650"/>
              <ac:spMk id="2" creationId="{FF1EDF49-3CB8-05C0-E181-72544248DA2C}"/>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Roles</c:v>
                </c:pt>
              </c:strCache>
            </c:strRef>
          </c:tx>
          <c:spPr>
            <a:solidFill>
              <a:srgbClr val="0FB5AE"/>
            </a:solidFill>
          </c:spPr>
          <c:dPt>
            <c:idx val="0"/>
            <c:bubble3D val="0"/>
            <c:spPr>
              <a:solidFill>
                <a:srgbClr val="0FB5AE"/>
              </a:solidFill>
              <a:ln w="19050">
                <a:solidFill>
                  <a:schemeClr val="lt1"/>
                </a:solidFill>
              </a:ln>
              <a:effectLst/>
            </c:spPr>
            <c:extLst>
              <c:ext xmlns:c16="http://schemas.microsoft.com/office/drawing/2014/chart" uri="{C3380CC4-5D6E-409C-BE32-E72D297353CC}">
                <c16:uniqueId val="{00000001-B065-450D-A413-5F95F54F9FBE}"/>
              </c:ext>
            </c:extLst>
          </c:dPt>
          <c:dPt>
            <c:idx val="1"/>
            <c:bubble3D val="0"/>
            <c:spPr>
              <a:solidFill>
                <a:srgbClr val="4046CA"/>
              </a:solidFill>
              <a:ln w="19050">
                <a:solidFill>
                  <a:schemeClr val="lt1"/>
                </a:solidFill>
              </a:ln>
              <a:effectLst/>
            </c:spPr>
            <c:extLst>
              <c:ext xmlns:c16="http://schemas.microsoft.com/office/drawing/2014/chart" uri="{C3380CC4-5D6E-409C-BE32-E72D297353CC}">
                <c16:uniqueId val="{00000003-B065-450D-A413-5F95F54F9FBE}"/>
              </c:ext>
            </c:extLst>
          </c:dPt>
          <c:dPt>
            <c:idx val="2"/>
            <c:bubble3D val="0"/>
            <c:spPr>
              <a:solidFill>
                <a:srgbClr val="F68511"/>
              </a:solidFill>
              <a:ln w="19050">
                <a:solidFill>
                  <a:schemeClr val="lt1"/>
                </a:solidFill>
              </a:ln>
              <a:effectLst/>
            </c:spPr>
            <c:extLst>
              <c:ext xmlns:c16="http://schemas.microsoft.com/office/drawing/2014/chart" uri="{C3380CC4-5D6E-409C-BE32-E72D297353CC}">
                <c16:uniqueId val="{00000005-B065-450D-A413-5F95F54F9FBE}"/>
              </c:ext>
            </c:extLst>
          </c:dPt>
          <c:dPt>
            <c:idx val="3"/>
            <c:bubble3D val="0"/>
            <c:spPr>
              <a:solidFill>
                <a:srgbClr val="BCE931"/>
              </a:solidFill>
              <a:ln w="19050">
                <a:solidFill>
                  <a:schemeClr val="lt1"/>
                </a:solidFill>
              </a:ln>
              <a:effectLst/>
            </c:spPr>
            <c:extLst>
              <c:ext xmlns:c16="http://schemas.microsoft.com/office/drawing/2014/chart" uri="{C3380CC4-5D6E-409C-BE32-E72D297353CC}">
                <c16:uniqueId val="{00000007-B065-450D-A413-5F95F54F9FBE}"/>
              </c:ext>
            </c:extLst>
          </c:dPt>
          <c:dPt>
            <c:idx val="4"/>
            <c:bubble3D val="0"/>
            <c:spPr>
              <a:solidFill>
                <a:srgbClr val="7E84FA"/>
              </a:solidFill>
              <a:ln w="19050">
                <a:solidFill>
                  <a:schemeClr val="lt1"/>
                </a:solidFill>
              </a:ln>
              <a:effectLst/>
            </c:spPr>
            <c:extLst>
              <c:ext xmlns:c16="http://schemas.microsoft.com/office/drawing/2014/chart" uri="{C3380CC4-5D6E-409C-BE32-E72D297353CC}">
                <c16:uniqueId val="{00000009-B065-450D-A413-5F95F54F9FBE}"/>
              </c:ext>
            </c:extLst>
          </c:dPt>
          <c:dPt>
            <c:idx val="5"/>
            <c:bubble3D val="0"/>
            <c:spPr>
              <a:solidFill>
                <a:srgbClr val="72E06A"/>
              </a:solidFill>
              <a:ln w="19050">
                <a:solidFill>
                  <a:schemeClr val="lt1"/>
                </a:solidFill>
              </a:ln>
              <a:effectLst/>
            </c:spPr>
            <c:extLst>
              <c:ext xmlns:c16="http://schemas.microsoft.com/office/drawing/2014/chart" uri="{C3380CC4-5D6E-409C-BE32-E72D297353CC}">
                <c16:uniqueId val="{0000000B-B065-450D-A413-5F95F54F9FBE}"/>
              </c:ext>
            </c:extLst>
          </c:dPt>
          <c:dPt>
            <c:idx val="6"/>
            <c:bubble3D val="0"/>
            <c:spPr>
              <a:solidFill>
                <a:srgbClr val="147AF3"/>
              </a:solidFill>
              <a:ln w="19050">
                <a:solidFill>
                  <a:schemeClr val="lt1"/>
                </a:solidFill>
              </a:ln>
              <a:effectLst/>
            </c:spPr>
            <c:extLst>
              <c:ext xmlns:c16="http://schemas.microsoft.com/office/drawing/2014/chart" uri="{C3380CC4-5D6E-409C-BE32-E72D297353CC}">
                <c16:uniqueId val="{0000000D-B065-450D-A413-5F95F54F9FBE}"/>
              </c:ext>
            </c:extLst>
          </c:dPt>
          <c:dPt>
            <c:idx val="7"/>
            <c:bubble3D val="0"/>
            <c:spPr>
              <a:solidFill>
                <a:srgbClr val="7326D3"/>
              </a:solidFill>
              <a:ln w="19050">
                <a:solidFill>
                  <a:schemeClr val="lt1"/>
                </a:solidFill>
              </a:ln>
              <a:effectLst/>
            </c:spPr>
            <c:extLst>
              <c:ext xmlns:c16="http://schemas.microsoft.com/office/drawing/2014/chart" uri="{C3380CC4-5D6E-409C-BE32-E72D297353CC}">
                <c16:uniqueId val="{0000000F-B065-450D-A413-5F95F54F9FBE}"/>
              </c:ext>
            </c:extLst>
          </c:dPt>
          <c:dPt>
            <c:idx val="8"/>
            <c:bubble3D val="0"/>
            <c:spPr>
              <a:solidFill>
                <a:srgbClr val="E8C600"/>
              </a:solidFill>
              <a:ln w="19050">
                <a:solidFill>
                  <a:schemeClr val="lt1"/>
                </a:solidFill>
              </a:ln>
              <a:effectLst/>
            </c:spPr>
            <c:extLst>
              <c:ext xmlns:c16="http://schemas.microsoft.com/office/drawing/2014/chart" uri="{C3380CC4-5D6E-409C-BE32-E72D297353CC}">
                <c16:uniqueId val="{00000011-B065-450D-A413-5F95F54F9FBE}"/>
              </c:ext>
            </c:extLst>
          </c:dPt>
          <c:dPt>
            <c:idx val="9"/>
            <c:bubble3D val="0"/>
            <c:spPr>
              <a:solidFill>
                <a:srgbClr val="CB5D00"/>
              </a:solidFill>
              <a:ln w="19050">
                <a:solidFill>
                  <a:schemeClr val="lt1"/>
                </a:solidFill>
              </a:ln>
              <a:effectLst/>
            </c:spPr>
            <c:extLst>
              <c:ext xmlns:c16="http://schemas.microsoft.com/office/drawing/2014/chart" uri="{C3380CC4-5D6E-409C-BE32-E72D297353CC}">
                <c16:uniqueId val="{00000013-B065-450D-A413-5F95F54F9FBE}"/>
              </c:ext>
            </c:extLst>
          </c:dPt>
          <c:dPt>
            <c:idx val="10"/>
            <c:bubble3D val="0"/>
            <c:spPr>
              <a:solidFill>
                <a:srgbClr val="008F5D"/>
              </a:solidFill>
              <a:ln w="19050">
                <a:solidFill>
                  <a:schemeClr val="lt1"/>
                </a:solidFill>
              </a:ln>
              <a:effectLst/>
            </c:spPr>
            <c:extLst>
              <c:ext xmlns:c16="http://schemas.microsoft.com/office/drawing/2014/chart" uri="{C3380CC4-5D6E-409C-BE32-E72D297353CC}">
                <c16:uniqueId val="{00000015-B065-450D-A413-5F95F54F9FBE}"/>
              </c:ext>
            </c:extLst>
          </c:dPt>
          <c:dPt>
            <c:idx val="11"/>
            <c:bubble3D val="0"/>
            <c:spPr>
              <a:solidFill>
                <a:srgbClr val="DE3D82"/>
              </a:solidFill>
              <a:ln w="19050">
                <a:solidFill>
                  <a:schemeClr val="lt1"/>
                </a:solidFill>
              </a:ln>
              <a:effectLst/>
            </c:spPr>
            <c:extLst>
              <c:ext xmlns:c16="http://schemas.microsoft.com/office/drawing/2014/chart" uri="{C3380CC4-5D6E-409C-BE32-E72D297353CC}">
                <c16:uniqueId val="{00000017-B065-450D-A413-5F95F54F9FBE}"/>
              </c:ext>
            </c:extLst>
          </c:dPt>
          <c:cat>
            <c:strRef>
              <c:f>Sheet1!$A$2:$A$13</c:f>
              <c:strCache>
                <c:ptCount val="12"/>
                <c:pt idx="0">
                  <c:v>Full professor</c:v>
                </c:pt>
                <c:pt idx="1">
                  <c:v>Full-time lecturer/teaching faculty/instructional staff</c:v>
                </c:pt>
                <c:pt idx="2">
                  <c:v>Associate professor</c:v>
                </c:pt>
                <c:pt idx="3">
                  <c:v>Assistant professor</c:v>
                </c:pt>
                <c:pt idx="4">
                  <c:v>Precollege teacher</c:v>
                </c:pt>
                <c:pt idx="5">
                  <c:v>Emeritus professor</c:v>
                </c:pt>
                <c:pt idx="6">
                  <c:v>Other</c:v>
                </c:pt>
                <c:pt idx="7">
                  <c:v>Administrator (Dean, Associate Dean, etc.)</c:v>
                </c:pt>
                <c:pt idx="8">
                  <c:v>Graduate student</c:v>
                </c:pt>
                <c:pt idx="9">
                  <c:v>Part-time college instructor</c:v>
                </c:pt>
                <c:pt idx="10">
                  <c:v>Postdoctoral researcher</c:v>
                </c:pt>
                <c:pt idx="11">
                  <c:v>Industrial position</c:v>
                </c:pt>
              </c:strCache>
            </c:strRef>
          </c:cat>
          <c:val>
            <c:numRef>
              <c:f>Sheet1!$B$2:$B$13</c:f>
              <c:numCache>
                <c:formatCode>General</c:formatCode>
                <c:ptCount val="12"/>
                <c:pt idx="0">
                  <c:v>71</c:v>
                </c:pt>
                <c:pt idx="1">
                  <c:v>41</c:v>
                </c:pt>
                <c:pt idx="2">
                  <c:v>33</c:v>
                </c:pt>
                <c:pt idx="3">
                  <c:v>29</c:v>
                </c:pt>
                <c:pt idx="4">
                  <c:v>28</c:v>
                </c:pt>
                <c:pt idx="5">
                  <c:v>22</c:v>
                </c:pt>
                <c:pt idx="6">
                  <c:v>22</c:v>
                </c:pt>
                <c:pt idx="7">
                  <c:v>15</c:v>
                </c:pt>
                <c:pt idx="8">
                  <c:v>13</c:v>
                </c:pt>
                <c:pt idx="9">
                  <c:v>12</c:v>
                </c:pt>
                <c:pt idx="10">
                  <c:v>5</c:v>
                </c:pt>
                <c:pt idx="11">
                  <c:v>4</c:v>
                </c:pt>
              </c:numCache>
            </c:numRef>
          </c:val>
          <c:extLst>
            <c:ext xmlns:c16="http://schemas.microsoft.com/office/drawing/2014/chart" uri="{C3380CC4-5D6E-409C-BE32-E72D297353CC}">
              <c16:uniqueId val="{00000000-48CE-42E3-AB5D-7B03D3538F8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Precollege</c:v>
                </c:pt>
              </c:strCache>
            </c:strRef>
          </c:tx>
          <c:spPr>
            <a:solidFill>
              <a:srgbClr val="E8C600"/>
            </a:solidFill>
          </c:spPr>
          <c:dPt>
            <c:idx val="0"/>
            <c:bubble3D val="0"/>
            <c:spPr>
              <a:solidFill>
                <a:srgbClr val="E8C600"/>
              </a:solidFill>
              <a:ln w="19050">
                <a:solidFill>
                  <a:schemeClr val="lt1"/>
                </a:solidFill>
              </a:ln>
              <a:effectLst/>
            </c:spPr>
            <c:extLst>
              <c:ext xmlns:c16="http://schemas.microsoft.com/office/drawing/2014/chart" uri="{C3380CC4-5D6E-409C-BE32-E72D297353CC}">
                <c16:uniqueId val="{00000001-0C0E-46B2-98F4-E15D0BAF2164}"/>
              </c:ext>
            </c:extLst>
          </c:dPt>
          <c:dPt>
            <c:idx val="1"/>
            <c:bubble3D val="0"/>
            <c:spPr>
              <a:solidFill>
                <a:srgbClr val="DE3D82"/>
              </a:solidFill>
              <a:ln w="19050">
                <a:solidFill>
                  <a:schemeClr val="lt1"/>
                </a:solidFill>
              </a:ln>
              <a:effectLst/>
            </c:spPr>
            <c:extLst>
              <c:ext xmlns:c16="http://schemas.microsoft.com/office/drawing/2014/chart" uri="{C3380CC4-5D6E-409C-BE32-E72D297353CC}">
                <c16:uniqueId val="{00000001-D58B-4708-9630-759C02174F44}"/>
              </c:ext>
            </c:extLst>
          </c:dPt>
          <c:cat>
            <c:strRef>
              <c:f>Sheet1!$A$2:$A$3</c:f>
              <c:strCache>
                <c:ptCount val="2"/>
                <c:pt idx="0">
                  <c:v>K–5</c:v>
                </c:pt>
                <c:pt idx="1">
                  <c:v>9–12</c:v>
                </c:pt>
              </c:strCache>
            </c:strRef>
          </c:cat>
          <c:val>
            <c:numRef>
              <c:f>Sheet1!$B$2:$B$3</c:f>
              <c:numCache>
                <c:formatCode>General</c:formatCode>
                <c:ptCount val="2"/>
                <c:pt idx="0">
                  <c:v>1</c:v>
                </c:pt>
                <c:pt idx="1">
                  <c:v>27</c:v>
                </c:pt>
              </c:numCache>
            </c:numRef>
          </c:val>
          <c:extLst>
            <c:ext xmlns:c16="http://schemas.microsoft.com/office/drawing/2014/chart" uri="{C3380CC4-5D6E-409C-BE32-E72D297353CC}">
              <c16:uniqueId val="{00000000-D58B-4708-9630-759C02174F4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Higher Ed</c:v>
                </c:pt>
              </c:strCache>
            </c:strRef>
          </c:tx>
          <c:dPt>
            <c:idx val="0"/>
            <c:bubble3D val="0"/>
            <c:spPr>
              <a:solidFill>
                <a:srgbClr val="72E06A"/>
              </a:solidFill>
              <a:ln w="19050">
                <a:solidFill>
                  <a:schemeClr val="lt1"/>
                </a:solidFill>
              </a:ln>
              <a:effectLst/>
            </c:spPr>
            <c:extLst>
              <c:ext xmlns:c16="http://schemas.microsoft.com/office/drawing/2014/chart" uri="{C3380CC4-5D6E-409C-BE32-E72D297353CC}">
                <c16:uniqueId val="{00000002-D441-42D2-8971-3A4165318245}"/>
              </c:ext>
            </c:extLst>
          </c:dPt>
          <c:dPt>
            <c:idx val="1"/>
            <c:bubble3D val="0"/>
            <c:spPr>
              <a:solidFill>
                <a:srgbClr val="147AF3"/>
              </a:solidFill>
              <a:ln w="19050">
                <a:solidFill>
                  <a:schemeClr val="lt1"/>
                </a:solidFill>
              </a:ln>
              <a:effectLst/>
            </c:spPr>
            <c:extLst>
              <c:ext xmlns:c16="http://schemas.microsoft.com/office/drawing/2014/chart" uri="{C3380CC4-5D6E-409C-BE32-E72D297353CC}">
                <c16:uniqueId val="{00000001-D441-42D2-8971-3A4165318245}"/>
              </c:ext>
            </c:extLst>
          </c:dPt>
          <c:dPt>
            <c:idx val="2"/>
            <c:bubble3D val="0"/>
            <c:spPr>
              <a:solidFill>
                <a:srgbClr val="F68511"/>
              </a:solidFill>
              <a:ln w="19050">
                <a:solidFill>
                  <a:schemeClr val="lt1"/>
                </a:solidFill>
              </a:ln>
              <a:effectLst/>
            </c:spPr>
            <c:extLst>
              <c:ext xmlns:c16="http://schemas.microsoft.com/office/drawing/2014/chart" uri="{C3380CC4-5D6E-409C-BE32-E72D297353CC}">
                <c16:uniqueId val="{00000004-D441-42D2-8971-3A4165318245}"/>
              </c:ext>
            </c:extLst>
          </c:dPt>
          <c:dPt>
            <c:idx val="3"/>
            <c:bubble3D val="0"/>
            <c:spPr>
              <a:solidFill>
                <a:srgbClr val="7326D3"/>
              </a:solidFill>
              <a:ln w="19050">
                <a:solidFill>
                  <a:schemeClr val="lt1"/>
                </a:solidFill>
              </a:ln>
              <a:effectLst/>
            </c:spPr>
            <c:extLst>
              <c:ext xmlns:c16="http://schemas.microsoft.com/office/drawing/2014/chart" uri="{C3380CC4-5D6E-409C-BE32-E72D297353CC}">
                <c16:uniqueId val="{00000003-D441-42D2-8971-3A4165318245}"/>
              </c:ext>
            </c:extLst>
          </c:dPt>
          <c:cat>
            <c:strRef>
              <c:f>Sheet1!$A$2:$A$5</c:f>
              <c:strCache>
                <c:ptCount val="4"/>
                <c:pt idx="0">
                  <c:v>2Y</c:v>
                </c:pt>
                <c:pt idx="1">
                  <c:v>4Y(B)</c:v>
                </c:pt>
                <c:pt idx="2">
                  <c:v>4Y(M)</c:v>
                </c:pt>
                <c:pt idx="3">
                  <c:v>4Y(D)</c:v>
                </c:pt>
              </c:strCache>
            </c:strRef>
          </c:cat>
          <c:val>
            <c:numRef>
              <c:f>Sheet1!$B$2:$B$5</c:f>
              <c:numCache>
                <c:formatCode>General</c:formatCode>
                <c:ptCount val="4"/>
                <c:pt idx="0">
                  <c:v>37</c:v>
                </c:pt>
                <c:pt idx="1">
                  <c:v>88</c:v>
                </c:pt>
                <c:pt idx="2">
                  <c:v>22</c:v>
                </c:pt>
                <c:pt idx="3">
                  <c:v>75</c:v>
                </c:pt>
              </c:numCache>
            </c:numRef>
          </c:val>
          <c:extLst>
            <c:ext xmlns:c16="http://schemas.microsoft.com/office/drawing/2014/chart" uri="{C3380CC4-5D6E-409C-BE32-E72D297353CC}">
              <c16:uniqueId val="{00000000-D441-42D2-8971-3A416531824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Institution Type</c:v>
                </c:pt>
              </c:strCache>
            </c:strRef>
          </c:tx>
          <c:dPt>
            <c:idx val="0"/>
            <c:bubble3D val="0"/>
            <c:spPr>
              <a:solidFill>
                <a:srgbClr val="7E84FA"/>
              </a:solidFill>
              <a:ln w="19050">
                <a:solidFill>
                  <a:schemeClr val="lt1"/>
                </a:solidFill>
              </a:ln>
              <a:effectLst/>
            </c:spPr>
            <c:extLst>
              <c:ext xmlns:c16="http://schemas.microsoft.com/office/drawing/2014/chart" uri="{C3380CC4-5D6E-409C-BE32-E72D297353CC}">
                <c16:uniqueId val="{00000003-2B91-4D57-86CE-6CA7220DDE40}"/>
              </c:ext>
            </c:extLst>
          </c:dPt>
          <c:dPt>
            <c:idx val="1"/>
            <c:bubble3D val="0"/>
            <c:spPr>
              <a:solidFill>
                <a:srgbClr val="0FB5AE"/>
              </a:solidFill>
              <a:ln w="19050">
                <a:solidFill>
                  <a:schemeClr val="lt1"/>
                </a:solidFill>
              </a:ln>
              <a:effectLst/>
            </c:spPr>
            <c:extLst>
              <c:ext xmlns:c16="http://schemas.microsoft.com/office/drawing/2014/chart" uri="{C3380CC4-5D6E-409C-BE32-E72D297353CC}">
                <c16:uniqueId val="{00000001-2B91-4D57-86CE-6CA7220DDE40}"/>
              </c:ext>
            </c:extLst>
          </c:dPt>
          <c:dPt>
            <c:idx val="2"/>
            <c:bubble3D val="0"/>
            <c:spPr>
              <a:solidFill>
                <a:srgbClr val="E8C600"/>
              </a:solidFill>
              <a:ln w="19050">
                <a:solidFill>
                  <a:schemeClr val="lt1"/>
                </a:solidFill>
              </a:ln>
              <a:effectLst/>
            </c:spPr>
            <c:extLst>
              <c:ext xmlns:c16="http://schemas.microsoft.com/office/drawing/2014/chart" uri="{C3380CC4-5D6E-409C-BE32-E72D297353CC}">
                <c16:uniqueId val="{00000002-2B91-4D57-86CE-6CA7220DDE40}"/>
              </c:ext>
            </c:extLst>
          </c:dPt>
          <c:dPt>
            <c:idx val="3"/>
            <c:bubble3D val="0"/>
            <c:spPr>
              <a:solidFill>
                <a:srgbClr val="DE3D82"/>
              </a:solidFill>
              <a:ln w="19050">
                <a:solidFill>
                  <a:schemeClr val="lt1"/>
                </a:solidFill>
              </a:ln>
              <a:effectLst/>
            </c:spPr>
            <c:extLst>
              <c:ext xmlns:c16="http://schemas.microsoft.com/office/drawing/2014/chart" uri="{C3380CC4-5D6E-409C-BE32-E72D297353CC}">
                <c16:uniqueId val="{00000007-C4EA-442D-B9D2-3FB226B2B1E0}"/>
              </c:ext>
            </c:extLst>
          </c:dPt>
          <c:cat>
            <c:strRef>
              <c:f>Sheet1!$A$2:$A$5</c:f>
              <c:strCache>
                <c:ptCount val="4"/>
                <c:pt idx="0">
                  <c:v>Public</c:v>
                </c:pt>
                <c:pt idx="1">
                  <c:v>Private</c:v>
                </c:pt>
                <c:pt idx="2">
                  <c:v>Other</c:v>
                </c:pt>
                <c:pt idx="3">
                  <c:v>Charter</c:v>
                </c:pt>
              </c:strCache>
            </c:strRef>
          </c:cat>
          <c:val>
            <c:numRef>
              <c:f>Sheet1!$B$2:$B$5</c:f>
              <c:numCache>
                <c:formatCode>General</c:formatCode>
                <c:ptCount val="4"/>
                <c:pt idx="0">
                  <c:v>150</c:v>
                </c:pt>
                <c:pt idx="1">
                  <c:v>112</c:v>
                </c:pt>
                <c:pt idx="2">
                  <c:v>6</c:v>
                </c:pt>
                <c:pt idx="3">
                  <c:v>2</c:v>
                </c:pt>
              </c:numCache>
            </c:numRef>
          </c:val>
          <c:extLst>
            <c:ext xmlns:c16="http://schemas.microsoft.com/office/drawing/2014/chart" uri="{C3380CC4-5D6E-409C-BE32-E72D297353CC}">
              <c16:uniqueId val="{00000000-2B91-4D57-86CE-6CA7220DDE4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Race</c:v>
                </c:pt>
              </c:strCache>
            </c:strRef>
          </c:tx>
          <c:dPt>
            <c:idx val="0"/>
            <c:bubble3D val="0"/>
            <c:spPr>
              <a:solidFill>
                <a:srgbClr val="7E84FA"/>
              </a:solidFill>
              <a:ln w="19050">
                <a:solidFill>
                  <a:schemeClr val="lt1"/>
                </a:solidFill>
              </a:ln>
              <a:effectLst/>
            </c:spPr>
            <c:extLst>
              <c:ext xmlns:c16="http://schemas.microsoft.com/office/drawing/2014/chart" uri="{C3380CC4-5D6E-409C-BE32-E72D297353CC}">
                <c16:uniqueId val="{00000001-2BE1-4C0F-9A46-6CE1D6754131}"/>
              </c:ext>
            </c:extLst>
          </c:dPt>
          <c:dPt>
            <c:idx val="1"/>
            <c:bubble3D val="0"/>
            <c:spPr>
              <a:solidFill>
                <a:srgbClr val="008F5D"/>
              </a:solidFill>
              <a:ln w="19050">
                <a:solidFill>
                  <a:schemeClr val="lt1"/>
                </a:solidFill>
              </a:ln>
              <a:effectLst/>
            </c:spPr>
            <c:extLst>
              <c:ext xmlns:c16="http://schemas.microsoft.com/office/drawing/2014/chart" uri="{C3380CC4-5D6E-409C-BE32-E72D297353CC}">
                <c16:uniqueId val="{00000003-4E02-4C8C-AAE8-053305622D48}"/>
              </c:ext>
            </c:extLst>
          </c:dPt>
          <c:dPt>
            <c:idx val="2"/>
            <c:bubble3D val="0"/>
            <c:spPr>
              <a:solidFill>
                <a:srgbClr val="F68511"/>
              </a:solidFill>
              <a:ln w="19050">
                <a:solidFill>
                  <a:schemeClr val="lt1"/>
                </a:solidFill>
              </a:ln>
              <a:effectLst/>
            </c:spPr>
            <c:extLst>
              <c:ext xmlns:c16="http://schemas.microsoft.com/office/drawing/2014/chart" uri="{C3380CC4-5D6E-409C-BE32-E72D297353CC}">
                <c16:uniqueId val="{00000005-4E02-4C8C-AAE8-053305622D48}"/>
              </c:ext>
            </c:extLst>
          </c:dPt>
          <c:dPt>
            <c:idx val="3"/>
            <c:bubble3D val="0"/>
            <c:spPr>
              <a:solidFill>
                <a:srgbClr val="0FB5AE"/>
              </a:solidFill>
              <a:ln w="19050">
                <a:solidFill>
                  <a:schemeClr val="lt1"/>
                </a:solidFill>
              </a:ln>
              <a:effectLst/>
            </c:spPr>
            <c:extLst>
              <c:ext xmlns:c16="http://schemas.microsoft.com/office/drawing/2014/chart" uri="{C3380CC4-5D6E-409C-BE32-E72D297353CC}">
                <c16:uniqueId val="{00000007-4E02-4C8C-AAE8-053305622D48}"/>
              </c:ext>
            </c:extLst>
          </c:dPt>
          <c:dPt>
            <c:idx val="4"/>
            <c:bubble3D val="0"/>
            <c:spPr>
              <a:solidFill>
                <a:srgbClr val="DE3D82"/>
              </a:solidFill>
              <a:ln w="19050">
                <a:solidFill>
                  <a:schemeClr val="lt1"/>
                </a:solidFill>
              </a:ln>
              <a:effectLst/>
            </c:spPr>
            <c:extLst>
              <c:ext xmlns:c16="http://schemas.microsoft.com/office/drawing/2014/chart" uri="{C3380CC4-5D6E-409C-BE32-E72D297353CC}">
                <c16:uniqueId val="{00000008-4E02-4C8C-AAE8-053305622D48}"/>
              </c:ext>
            </c:extLst>
          </c:dPt>
          <c:cat>
            <c:strRef>
              <c:f>Sheet1!$A$2:$A$6</c:f>
              <c:strCache>
                <c:ptCount val="5"/>
                <c:pt idx="0">
                  <c:v>White</c:v>
                </c:pt>
                <c:pt idx="1">
                  <c:v>Asian</c:v>
                </c:pt>
                <c:pt idx="2">
                  <c:v>Black or African American</c:v>
                </c:pt>
                <c:pt idx="3">
                  <c:v>Some other race</c:v>
                </c:pt>
                <c:pt idx="4">
                  <c:v>Multiple races</c:v>
                </c:pt>
              </c:strCache>
            </c:strRef>
          </c:cat>
          <c:val>
            <c:numRef>
              <c:f>Sheet1!$B$2:$B$6</c:f>
              <c:numCache>
                <c:formatCode>General</c:formatCode>
                <c:ptCount val="5"/>
                <c:pt idx="0">
                  <c:v>231</c:v>
                </c:pt>
                <c:pt idx="1">
                  <c:v>22</c:v>
                </c:pt>
                <c:pt idx="2">
                  <c:v>8</c:v>
                </c:pt>
                <c:pt idx="3">
                  <c:v>4</c:v>
                </c:pt>
                <c:pt idx="4">
                  <c:v>2</c:v>
                </c:pt>
              </c:numCache>
            </c:numRef>
          </c:val>
          <c:extLst>
            <c:ext xmlns:c16="http://schemas.microsoft.com/office/drawing/2014/chart" uri="{C3380CC4-5D6E-409C-BE32-E72D297353CC}">
              <c16:uniqueId val="{00000000-2BE1-4C0F-9A46-6CE1D675413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Ethnicity</c:v>
                </c:pt>
              </c:strCache>
            </c:strRef>
          </c:tx>
          <c:dPt>
            <c:idx val="0"/>
            <c:bubble3D val="0"/>
            <c:spPr>
              <a:solidFill>
                <a:srgbClr val="E8C600"/>
              </a:solidFill>
              <a:ln w="19050">
                <a:solidFill>
                  <a:schemeClr val="lt1"/>
                </a:solidFill>
              </a:ln>
              <a:effectLst/>
            </c:spPr>
            <c:extLst>
              <c:ext xmlns:c16="http://schemas.microsoft.com/office/drawing/2014/chart" uri="{C3380CC4-5D6E-409C-BE32-E72D297353CC}">
                <c16:uniqueId val="{00000001-8C63-4DD7-9260-9510953D6C38}"/>
              </c:ext>
            </c:extLst>
          </c:dPt>
          <c:dPt>
            <c:idx val="1"/>
            <c:bubble3D val="0"/>
            <c:spPr>
              <a:solidFill>
                <a:srgbClr val="7326D3"/>
              </a:solidFill>
              <a:ln w="19050">
                <a:solidFill>
                  <a:schemeClr val="lt1"/>
                </a:solidFill>
              </a:ln>
              <a:effectLst/>
            </c:spPr>
            <c:extLst>
              <c:ext xmlns:c16="http://schemas.microsoft.com/office/drawing/2014/chart" uri="{C3380CC4-5D6E-409C-BE32-E72D297353CC}">
                <c16:uniqueId val="{00000001-D17B-4ECA-824C-4EA49CB3746A}"/>
              </c:ext>
            </c:extLst>
          </c:dPt>
          <c:cat>
            <c:strRef>
              <c:f>Sheet1!$A$2:$A$3</c:f>
              <c:strCache>
                <c:ptCount val="2"/>
                <c:pt idx="0">
                  <c:v>Hispanic or Latino</c:v>
                </c:pt>
                <c:pt idx="1">
                  <c:v>Not Hispanic or Latino</c:v>
                </c:pt>
              </c:strCache>
            </c:strRef>
          </c:cat>
          <c:val>
            <c:numRef>
              <c:f>Sheet1!$B$2:$B$3</c:f>
              <c:numCache>
                <c:formatCode>General</c:formatCode>
                <c:ptCount val="2"/>
                <c:pt idx="0">
                  <c:v>18</c:v>
                </c:pt>
                <c:pt idx="1">
                  <c:v>248</c:v>
                </c:pt>
              </c:numCache>
            </c:numRef>
          </c:val>
          <c:extLst>
            <c:ext xmlns:c16="http://schemas.microsoft.com/office/drawing/2014/chart" uri="{C3380CC4-5D6E-409C-BE32-E72D297353CC}">
              <c16:uniqueId val="{00000000-D17B-4ECA-824C-4EA49CB3746A}"/>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ACS Membership</c:v>
                </c:pt>
              </c:strCache>
            </c:strRef>
          </c:tx>
          <c:dPt>
            <c:idx val="0"/>
            <c:bubble3D val="0"/>
            <c:spPr>
              <a:solidFill>
                <a:srgbClr val="72E06A"/>
              </a:solidFill>
              <a:ln w="19050">
                <a:solidFill>
                  <a:schemeClr val="lt1"/>
                </a:solidFill>
              </a:ln>
              <a:effectLst/>
            </c:spPr>
            <c:extLst>
              <c:ext xmlns:c16="http://schemas.microsoft.com/office/drawing/2014/chart" uri="{C3380CC4-5D6E-409C-BE32-E72D297353CC}">
                <c16:uniqueId val="{00000001-0BAD-4C03-BB16-94137C29B9F6}"/>
              </c:ext>
            </c:extLst>
          </c:dPt>
          <c:dPt>
            <c:idx val="1"/>
            <c:bubble3D val="0"/>
            <c:spPr>
              <a:solidFill>
                <a:srgbClr val="DE3D82"/>
              </a:solidFill>
              <a:ln w="19050">
                <a:solidFill>
                  <a:schemeClr val="lt1"/>
                </a:solidFill>
              </a:ln>
              <a:effectLst/>
            </c:spPr>
            <c:extLst>
              <c:ext xmlns:c16="http://schemas.microsoft.com/office/drawing/2014/chart" uri="{C3380CC4-5D6E-409C-BE32-E72D297353CC}">
                <c16:uniqueId val="{00000003-0BAD-4C03-BB16-94137C29B9F6}"/>
              </c:ext>
            </c:extLst>
          </c:dPt>
          <c:dPt>
            <c:idx val="2"/>
            <c:bubble3D val="0"/>
            <c:spPr>
              <a:solidFill>
                <a:srgbClr val="7E84FA"/>
              </a:solidFill>
              <a:ln w="19050">
                <a:solidFill>
                  <a:schemeClr val="lt1"/>
                </a:solidFill>
              </a:ln>
              <a:effectLst/>
            </c:spPr>
            <c:extLst>
              <c:ext xmlns:c16="http://schemas.microsoft.com/office/drawing/2014/chart" uri="{C3380CC4-5D6E-409C-BE32-E72D297353CC}">
                <c16:uniqueId val="{00000005-0BAD-4C03-BB16-94137C29B9F6}"/>
              </c:ext>
            </c:extLst>
          </c:dPt>
          <c:dPt>
            <c:idx val="3"/>
            <c:bubble3D val="0"/>
            <c:spPr>
              <a:solidFill>
                <a:srgbClr val="F68511"/>
              </a:solidFill>
              <a:ln w="19050">
                <a:solidFill>
                  <a:schemeClr val="lt1"/>
                </a:solidFill>
              </a:ln>
              <a:effectLst/>
            </c:spPr>
            <c:extLst>
              <c:ext xmlns:c16="http://schemas.microsoft.com/office/drawing/2014/chart" uri="{C3380CC4-5D6E-409C-BE32-E72D297353CC}">
                <c16:uniqueId val="{00000007-0BAD-4C03-BB16-94137C29B9F6}"/>
              </c:ext>
            </c:extLst>
          </c:dPt>
          <c:cat>
            <c:strRef>
              <c:f>Sheet1!$A$2:$A$5</c:f>
              <c:strCache>
                <c:ptCount val="4"/>
                <c:pt idx="0">
                  <c:v>≥16 years</c:v>
                </c:pt>
                <c:pt idx="1">
                  <c:v>11–15 years</c:v>
                </c:pt>
                <c:pt idx="2">
                  <c:v>6–10 years</c:v>
                </c:pt>
                <c:pt idx="3">
                  <c:v>5 years or less</c:v>
                </c:pt>
              </c:strCache>
            </c:strRef>
          </c:cat>
          <c:val>
            <c:numRef>
              <c:f>Sheet1!$B$2:$B$5</c:f>
              <c:numCache>
                <c:formatCode>General</c:formatCode>
                <c:ptCount val="4"/>
                <c:pt idx="0">
                  <c:v>159</c:v>
                </c:pt>
                <c:pt idx="1">
                  <c:v>26</c:v>
                </c:pt>
                <c:pt idx="2">
                  <c:v>29</c:v>
                </c:pt>
                <c:pt idx="3">
                  <c:v>54</c:v>
                </c:pt>
              </c:numCache>
            </c:numRef>
          </c:val>
          <c:extLst>
            <c:ext xmlns:c16="http://schemas.microsoft.com/office/drawing/2014/chart" uri="{C3380CC4-5D6E-409C-BE32-E72D297353CC}">
              <c16:uniqueId val="{00000000-5061-4A37-818E-5BC8BCF23E1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DivCHED Membership</c:v>
                </c:pt>
              </c:strCache>
            </c:strRef>
          </c:tx>
          <c:dPt>
            <c:idx val="0"/>
            <c:bubble3D val="0"/>
            <c:spPr>
              <a:solidFill>
                <a:srgbClr val="72E06A"/>
              </a:solidFill>
              <a:ln w="19050">
                <a:solidFill>
                  <a:schemeClr val="lt1"/>
                </a:solidFill>
              </a:ln>
              <a:effectLst/>
            </c:spPr>
            <c:extLst>
              <c:ext xmlns:c16="http://schemas.microsoft.com/office/drawing/2014/chart" uri="{C3380CC4-5D6E-409C-BE32-E72D297353CC}">
                <c16:uniqueId val="{00000001-164E-4817-9DD1-ED54ACC12105}"/>
              </c:ext>
            </c:extLst>
          </c:dPt>
          <c:dPt>
            <c:idx val="1"/>
            <c:bubble3D val="0"/>
            <c:spPr>
              <a:solidFill>
                <a:srgbClr val="DE3D82"/>
              </a:solidFill>
              <a:ln w="19050">
                <a:solidFill>
                  <a:schemeClr val="lt1"/>
                </a:solidFill>
              </a:ln>
              <a:effectLst/>
            </c:spPr>
            <c:extLst>
              <c:ext xmlns:c16="http://schemas.microsoft.com/office/drawing/2014/chart" uri="{C3380CC4-5D6E-409C-BE32-E72D297353CC}">
                <c16:uniqueId val="{00000003-164E-4817-9DD1-ED54ACC12105}"/>
              </c:ext>
            </c:extLst>
          </c:dPt>
          <c:dPt>
            <c:idx val="2"/>
            <c:bubble3D val="0"/>
            <c:spPr>
              <a:solidFill>
                <a:srgbClr val="7E84FA"/>
              </a:solidFill>
              <a:ln w="19050">
                <a:solidFill>
                  <a:schemeClr val="lt1"/>
                </a:solidFill>
              </a:ln>
              <a:effectLst/>
            </c:spPr>
            <c:extLst>
              <c:ext xmlns:c16="http://schemas.microsoft.com/office/drawing/2014/chart" uri="{C3380CC4-5D6E-409C-BE32-E72D297353CC}">
                <c16:uniqueId val="{00000005-164E-4817-9DD1-ED54ACC12105}"/>
              </c:ext>
            </c:extLst>
          </c:dPt>
          <c:dPt>
            <c:idx val="3"/>
            <c:bubble3D val="0"/>
            <c:spPr>
              <a:solidFill>
                <a:srgbClr val="F68511"/>
              </a:solidFill>
              <a:ln w="19050">
                <a:solidFill>
                  <a:schemeClr val="lt1"/>
                </a:solidFill>
              </a:ln>
              <a:effectLst/>
            </c:spPr>
            <c:extLst>
              <c:ext xmlns:c16="http://schemas.microsoft.com/office/drawing/2014/chart" uri="{C3380CC4-5D6E-409C-BE32-E72D297353CC}">
                <c16:uniqueId val="{00000007-164E-4817-9DD1-ED54ACC12105}"/>
              </c:ext>
            </c:extLst>
          </c:dPt>
          <c:cat>
            <c:strRef>
              <c:f>Sheet1!$A$2:$A$5</c:f>
              <c:strCache>
                <c:ptCount val="4"/>
                <c:pt idx="0">
                  <c:v>≥16 years</c:v>
                </c:pt>
                <c:pt idx="1">
                  <c:v>11–15 years</c:v>
                </c:pt>
                <c:pt idx="2">
                  <c:v>6–10 years</c:v>
                </c:pt>
                <c:pt idx="3">
                  <c:v>5 years or less</c:v>
                </c:pt>
              </c:strCache>
            </c:strRef>
          </c:cat>
          <c:val>
            <c:numRef>
              <c:f>Sheet1!$B$2:$B$5</c:f>
              <c:numCache>
                <c:formatCode>General</c:formatCode>
                <c:ptCount val="4"/>
                <c:pt idx="0">
                  <c:v>98</c:v>
                </c:pt>
                <c:pt idx="1">
                  <c:v>33</c:v>
                </c:pt>
                <c:pt idx="2">
                  <c:v>38</c:v>
                </c:pt>
                <c:pt idx="3">
                  <c:v>101</c:v>
                </c:pt>
              </c:numCache>
            </c:numRef>
          </c:val>
          <c:extLst>
            <c:ext xmlns:c16="http://schemas.microsoft.com/office/drawing/2014/chart" uri="{C3380CC4-5D6E-409C-BE32-E72D297353CC}">
              <c16:uniqueId val="{00000000-82C2-4806-B5FD-1C08ECEEE34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Factors in</a:t>
            </a:r>
            <a:r>
              <a:rPr lang="en-US" baseline="0" dirty="0"/>
              <a:t> Joining/Retaining </a:t>
            </a:r>
            <a:r>
              <a:rPr lang="en-US" baseline="0" dirty="0" err="1"/>
              <a:t>DivCHED</a:t>
            </a:r>
            <a:r>
              <a:rPr lang="en-US" baseline="0" dirty="0"/>
              <a:t> Membership</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Not Considered</c:v>
                </c:pt>
              </c:strCache>
            </c:strRef>
          </c:tx>
          <c:spPr>
            <a:solidFill>
              <a:srgbClr val="E8C600"/>
            </a:solidFill>
            <a:ln>
              <a:noFill/>
            </a:ln>
            <a:effectLst/>
          </c:spPr>
          <c:invertIfNegative val="0"/>
          <c:cat>
            <c:strRef>
              <c:f>Sheet1!$A$2:$A$12</c:f>
              <c:strCache>
                <c:ptCount val="11"/>
                <c:pt idx="0">
                  <c:v>Prof. dev.</c:v>
                </c:pt>
                <c:pt idx="1">
                  <c:v>Networking</c:v>
                </c:pt>
                <c:pt idx="2">
                  <c:v>National meetings</c:v>
                </c:pt>
                <c:pt idx="3">
                  <c:v>Workshops</c:v>
                </c:pt>
                <c:pt idx="4">
                  <c:v>Disseminating research</c:v>
                </c:pt>
                <c:pt idx="5">
                  <c:v>DivCHED committee</c:v>
                </c:pt>
                <c:pt idx="6">
                  <c:v>DivCHED travel awards</c:v>
                </c:pt>
                <c:pt idx="7">
                  <c:v>ACS Exam development</c:v>
                </c:pt>
                <c:pt idx="8">
                  <c:v>Mentoring</c:v>
                </c:pt>
                <c:pt idx="9">
                  <c:v>DivCHED other awards</c:v>
                </c:pt>
                <c:pt idx="10">
                  <c:v>Other</c:v>
                </c:pt>
              </c:strCache>
            </c:strRef>
          </c:cat>
          <c:val>
            <c:numRef>
              <c:f>Sheet1!$B$2:$B$12</c:f>
              <c:numCache>
                <c:formatCode>General</c:formatCode>
                <c:ptCount val="11"/>
                <c:pt idx="0">
                  <c:v>18</c:v>
                </c:pt>
                <c:pt idx="1">
                  <c:v>36</c:v>
                </c:pt>
                <c:pt idx="2">
                  <c:v>41</c:v>
                </c:pt>
                <c:pt idx="3">
                  <c:v>40</c:v>
                </c:pt>
                <c:pt idx="4">
                  <c:v>77</c:v>
                </c:pt>
                <c:pt idx="5">
                  <c:v>122</c:v>
                </c:pt>
                <c:pt idx="6">
                  <c:v>143</c:v>
                </c:pt>
                <c:pt idx="7">
                  <c:v>142</c:v>
                </c:pt>
                <c:pt idx="8">
                  <c:v>112</c:v>
                </c:pt>
                <c:pt idx="9">
                  <c:v>149</c:v>
                </c:pt>
                <c:pt idx="10">
                  <c:v>23</c:v>
                </c:pt>
              </c:numCache>
            </c:numRef>
          </c:val>
          <c:extLst>
            <c:ext xmlns:c16="http://schemas.microsoft.com/office/drawing/2014/chart" uri="{C3380CC4-5D6E-409C-BE32-E72D297353CC}">
              <c16:uniqueId val="{00000000-AEC8-4F75-9747-CC3B6B9F67B6}"/>
            </c:ext>
          </c:extLst>
        </c:ser>
        <c:ser>
          <c:idx val="1"/>
          <c:order val="1"/>
          <c:tx>
            <c:strRef>
              <c:f>Sheet1!$C$1</c:f>
              <c:strCache>
                <c:ptCount val="1"/>
                <c:pt idx="0">
                  <c:v>Slightly Considered</c:v>
                </c:pt>
              </c:strCache>
            </c:strRef>
          </c:tx>
          <c:spPr>
            <a:solidFill>
              <a:srgbClr val="0FB5AE"/>
            </a:solidFill>
            <a:ln>
              <a:noFill/>
            </a:ln>
            <a:effectLst/>
          </c:spPr>
          <c:invertIfNegative val="0"/>
          <c:cat>
            <c:strRef>
              <c:f>Sheet1!$A$2:$A$12</c:f>
              <c:strCache>
                <c:ptCount val="11"/>
                <c:pt idx="0">
                  <c:v>Prof. dev.</c:v>
                </c:pt>
                <c:pt idx="1">
                  <c:v>Networking</c:v>
                </c:pt>
                <c:pt idx="2">
                  <c:v>National meetings</c:v>
                </c:pt>
                <c:pt idx="3">
                  <c:v>Workshops</c:v>
                </c:pt>
                <c:pt idx="4">
                  <c:v>Disseminating research</c:v>
                </c:pt>
                <c:pt idx="5">
                  <c:v>DivCHED committee</c:v>
                </c:pt>
                <c:pt idx="6">
                  <c:v>DivCHED travel awards</c:v>
                </c:pt>
                <c:pt idx="7">
                  <c:v>ACS Exam development</c:v>
                </c:pt>
                <c:pt idx="8">
                  <c:v>Mentoring</c:v>
                </c:pt>
                <c:pt idx="9">
                  <c:v>DivCHED other awards</c:v>
                </c:pt>
                <c:pt idx="10">
                  <c:v>Other</c:v>
                </c:pt>
              </c:strCache>
            </c:strRef>
          </c:cat>
          <c:val>
            <c:numRef>
              <c:f>Sheet1!$C$2:$C$12</c:f>
              <c:numCache>
                <c:formatCode>General</c:formatCode>
                <c:ptCount val="11"/>
                <c:pt idx="0">
                  <c:v>47</c:v>
                </c:pt>
                <c:pt idx="1">
                  <c:v>42</c:v>
                </c:pt>
                <c:pt idx="2">
                  <c:v>65</c:v>
                </c:pt>
                <c:pt idx="3">
                  <c:v>82</c:v>
                </c:pt>
                <c:pt idx="4">
                  <c:v>69</c:v>
                </c:pt>
                <c:pt idx="5">
                  <c:v>55</c:v>
                </c:pt>
                <c:pt idx="6">
                  <c:v>57</c:v>
                </c:pt>
                <c:pt idx="7">
                  <c:v>58</c:v>
                </c:pt>
                <c:pt idx="8">
                  <c:v>64</c:v>
                </c:pt>
                <c:pt idx="9">
                  <c:v>55</c:v>
                </c:pt>
                <c:pt idx="10">
                  <c:v>4</c:v>
                </c:pt>
              </c:numCache>
            </c:numRef>
          </c:val>
          <c:extLst>
            <c:ext xmlns:c16="http://schemas.microsoft.com/office/drawing/2014/chart" uri="{C3380CC4-5D6E-409C-BE32-E72D297353CC}">
              <c16:uniqueId val="{00000001-AEC8-4F75-9747-CC3B6B9F67B6}"/>
            </c:ext>
          </c:extLst>
        </c:ser>
        <c:ser>
          <c:idx val="2"/>
          <c:order val="2"/>
          <c:tx>
            <c:strRef>
              <c:f>Sheet1!$D$1</c:f>
              <c:strCache>
                <c:ptCount val="1"/>
                <c:pt idx="0">
                  <c:v>Considered Somewhat</c:v>
                </c:pt>
              </c:strCache>
            </c:strRef>
          </c:tx>
          <c:spPr>
            <a:solidFill>
              <a:srgbClr val="31688E"/>
            </a:solidFill>
            <a:ln>
              <a:noFill/>
            </a:ln>
            <a:effectLst/>
          </c:spPr>
          <c:invertIfNegative val="0"/>
          <c:cat>
            <c:strRef>
              <c:f>Sheet1!$A$2:$A$12</c:f>
              <c:strCache>
                <c:ptCount val="11"/>
                <c:pt idx="0">
                  <c:v>Prof. dev.</c:v>
                </c:pt>
                <c:pt idx="1">
                  <c:v>Networking</c:v>
                </c:pt>
                <c:pt idx="2">
                  <c:v>National meetings</c:v>
                </c:pt>
                <c:pt idx="3">
                  <c:v>Workshops</c:v>
                </c:pt>
                <c:pt idx="4">
                  <c:v>Disseminating research</c:v>
                </c:pt>
                <c:pt idx="5">
                  <c:v>DivCHED committee</c:v>
                </c:pt>
                <c:pt idx="6">
                  <c:v>DivCHED travel awards</c:v>
                </c:pt>
                <c:pt idx="7">
                  <c:v>ACS Exam development</c:v>
                </c:pt>
                <c:pt idx="8">
                  <c:v>Mentoring</c:v>
                </c:pt>
                <c:pt idx="9">
                  <c:v>DivCHED other awards</c:v>
                </c:pt>
                <c:pt idx="10">
                  <c:v>Other</c:v>
                </c:pt>
              </c:strCache>
            </c:strRef>
          </c:cat>
          <c:val>
            <c:numRef>
              <c:f>Sheet1!$D$2:$D$12</c:f>
              <c:numCache>
                <c:formatCode>General</c:formatCode>
                <c:ptCount val="11"/>
                <c:pt idx="0">
                  <c:v>91</c:v>
                </c:pt>
                <c:pt idx="1">
                  <c:v>81</c:v>
                </c:pt>
                <c:pt idx="2">
                  <c:v>65</c:v>
                </c:pt>
                <c:pt idx="3">
                  <c:v>71</c:v>
                </c:pt>
                <c:pt idx="4">
                  <c:v>55</c:v>
                </c:pt>
                <c:pt idx="5">
                  <c:v>42</c:v>
                </c:pt>
                <c:pt idx="6">
                  <c:v>23</c:v>
                </c:pt>
                <c:pt idx="7">
                  <c:v>25</c:v>
                </c:pt>
                <c:pt idx="8">
                  <c:v>52</c:v>
                </c:pt>
                <c:pt idx="9">
                  <c:v>22</c:v>
                </c:pt>
                <c:pt idx="10">
                  <c:v>7</c:v>
                </c:pt>
              </c:numCache>
            </c:numRef>
          </c:val>
          <c:extLst>
            <c:ext xmlns:c16="http://schemas.microsoft.com/office/drawing/2014/chart" uri="{C3380CC4-5D6E-409C-BE32-E72D297353CC}">
              <c16:uniqueId val="{00000002-AEC8-4F75-9747-CC3B6B9F67B6}"/>
            </c:ext>
          </c:extLst>
        </c:ser>
        <c:ser>
          <c:idx val="3"/>
          <c:order val="3"/>
          <c:tx>
            <c:strRef>
              <c:f>Sheet1!$E$1</c:f>
              <c:strCache>
                <c:ptCount val="1"/>
                <c:pt idx="0">
                  <c:v>Highly Considered</c:v>
                </c:pt>
              </c:strCache>
            </c:strRef>
          </c:tx>
          <c:spPr>
            <a:solidFill>
              <a:srgbClr val="481A6C"/>
            </a:solidFill>
            <a:ln>
              <a:noFill/>
            </a:ln>
            <a:effectLst/>
          </c:spPr>
          <c:invertIfNegative val="0"/>
          <c:cat>
            <c:strRef>
              <c:f>Sheet1!$A$2:$A$12</c:f>
              <c:strCache>
                <c:ptCount val="11"/>
                <c:pt idx="0">
                  <c:v>Prof. dev.</c:v>
                </c:pt>
                <c:pt idx="1">
                  <c:v>Networking</c:v>
                </c:pt>
                <c:pt idx="2">
                  <c:v>National meetings</c:v>
                </c:pt>
                <c:pt idx="3">
                  <c:v>Workshops</c:v>
                </c:pt>
                <c:pt idx="4">
                  <c:v>Disseminating research</c:v>
                </c:pt>
                <c:pt idx="5">
                  <c:v>DivCHED committee</c:v>
                </c:pt>
                <c:pt idx="6">
                  <c:v>DivCHED travel awards</c:v>
                </c:pt>
                <c:pt idx="7">
                  <c:v>ACS Exam development</c:v>
                </c:pt>
                <c:pt idx="8">
                  <c:v>Mentoring</c:v>
                </c:pt>
                <c:pt idx="9">
                  <c:v>DivCHED other awards</c:v>
                </c:pt>
                <c:pt idx="10">
                  <c:v>Other</c:v>
                </c:pt>
              </c:strCache>
            </c:strRef>
          </c:cat>
          <c:val>
            <c:numRef>
              <c:f>Sheet1!$E$2:$E$12</c:f>
              <c:numCache>
                <c:formatCode>General</c:formatCode>
                <c:ptCount val="11"/>
                <c:pt idx="0">
                  <c:v>92</c:v>
                </c:pt>
                <c:pt idx="1">
                  <c:v>88</c:v>
                </c:pt>
                <c:pt idx="2">
                  <c:v>75</c:v>
                </c:pt>
                <c:pt idx="3">
                  <c:v>53</c:v>
                </c:pt>
                <c:pt idx="4">
                  <c:v>44</c:v>
                </c:pt>
                <c:pt idx="5">
                  <c:v>27</c:v>
                </c:pt>
                <c:pt idx="6">
                  <c:v>23</c:v>
                </c:pt>
                <c:pt idx="7">
                  <c:v>19</c:v>
                </c:pt>
                <c:pt idx="8">
                  <c:v>18</c:v>
                </c:pt>
                <c:pt idx="9">
                  <c:v>18</c:v>
                </c:pt>
                <c:pt idx="10">
                  <c:v>15</c:v>
                </c:pt>
              </c:numCache>
            </c:numRef>
          </c:val>
          <c:extLst>
            <c:ext xmlns:c16="http://schemas.microsoft.com/office/drawing/2014/chart" uri="{C3380CC4-5D6E-409C-BE32-E72D297353CC}">
              <c16:uniqueId val="{00000003-AEC8-4F75-9747-CC3B6B9F67B6}"/>
            </c:ext>
          </c:extLst>
        </c:ser>
        <c:dLbls>
          <c:showLegendKey val="0"/>
          <c:showVal val="0"/>
          <c:showCatName val="0"/>
          <c:showSerName val="0"/>
          <c:showPercent val="0"/>
          <c:showBubbleSize val="0"/>
        </c:dLbls>
        <c:gapWidth val="150"/>
        <c:overlap val="100"/>
        <c:axId val="1815367840"/>
        <c:axId val="1815368800"/>
      </c:barChart>
      <c:catAx>
        <c:axId val="1815367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crossAx val="1815368800"/>
        <c:crosses val="autoZero"/>
        <c:auto val="1"/>
        <c:lblAlgn val="ctr"/>
        <c:lblOffset val="100"/>
        <c:noMultiLvlLbl val="0"/>
      </c:catAx>
      <c:valAx>
        <c:axId val="18153688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153678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44941F-83C8-41B2-9078-4EF1896CE3AB}" type="datetimeFigureOut">
              <a:rPr lang="en-US" smtClean="0"/>
              <a:t>7/26/2024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6C9C21-3495-468B-B304-DC6C232C4A7F}" type="slidenum">
              <a:rPr lang="en-US" smtClean="0"/>
              <a:t>‹#›</a:t>
            </a:fld>
            <a:endParaRPr lang="en-US"/>
          </a:p>
        </p:txBody>
      </p:sp>
    </p:spTree>
    <p:extLst>
      <p:ext uri="{BB962C8B-B14F-4D97-AF65-F5344CB8AC3E}">
        <p14:creationId xmlns:p14="http://schemas.microsoft.com/office/powerpoint/2010/main" val="3948438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1</a:t>
            </a:fld>
            <a:endParaRPr lang="en-US"/>
          </a:p>
        </p:txBody>
      </p:sp>
    </p:spTree>
    <p:extLst>
      <p:ext uri="{BB962C8B-B14F-4D97-AF65-F5344CB8AC3E}">
        <p14:creationId xmlns:p14="http://schemas.microsoft.com/office/powerpoint/2010/main" val="465706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QR code</a:t>
            </a:r>
          </a:p>
        </p:txBody>
      </p:sp>
      <p:sp>
        <p:nvSpPr>
          <p:cNvPr id="4" name="Slide Number Placeholder 3"/>
          <p:cNvSpPr>
            <a:spLocks noGrp="1"/>
          </p:cNvSpPr>
          <p:nvPr>
            <p:ph type="sldNum" sz="quarter" idx="5"/>
          </p:nvPr>
        </p:nvSpPr>
        <p:spPr/>
        <p:txBody>
          <a:bodyPr/>
          <a:lstStyle/>
          <a:p>
            <a:fld id="{626C9C21-3495-468B-B304-DC6C232C4A7F}" type="slidenum">
              <a:rPr lang="en-US" smtClean="0"/>
              <a:t>16</a:t>
            </a:fld>
            <a:endParaRPr lang="en-US"/>
          </a:p>
        </p:txBody>
      </p:sp>
    </p:spTree>
    <p:extLst>
      <p:ext uri="{BB962C8B-B14F-4D97-AF65-F5344CB8AC3E}">
        <p14:creationId xmlns:p14="http://schemas.microsoft.com/office/powerpoint/2010/main" val="1433284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3</a:t>
            </a:fld>
            <a:endParaRPr lang="en-US"/>
          </a:p>
        </p:txBody>
      </p:sp>
    </p:spTree>
    <p:extLst>
      <p:ext uri="{BB962C8B-B14F-4D97-AF65-F5344CB8AC3E}">
        <p14:creationId xmlns:p14="http://schemas.microsoft.com/office/powerpoint/2010/main" val="739891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 undergrads!</a:t>
            </a:r>
          </a:p>
        </p:txBody>
      </p:sp>
      <p:sp>
        <p:nvSpPr>
          <p:cNvPr id="4" name="Slide Number Placeholder 3"/>
          <p:cNvSpPr>
            <a:spLocks noGrp="1"/>
          </p:cNvSpPr>
          <p:nvPr>
            <p:ph type="sldNum" sz="quarter" idx="5"/>
          </p:nvPr>
        </p:nvSpPr>
        <p:spPr/>
        <p:txBody>
          <a:bodyPr/>
          <a:lstStyle/>
          <a:p>
            <a:fld id="{626C9C21-3495-468B-B304-DC6C232C4A7F}" type="slidenum">
              <a:rPr lang="en-US" smtClean="0"/>
              <a:t>5</a:t>
            </a:fld>
            <a:endParaRPr lang="en-US"/>
          </a:p>
        </p:txBody>
      </p:sp>
    </p:spTree>
    <p:extLst>
      <p:ext uri="{BB962C8B-B14F-4D97-AF65-F5344CB8AC3E}">
        <p14:creationId xmlns:p14="http://schemas.microsoft.com/office/powerpoint/2010/main" val="766639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American Indian/Alaska Native, no Native Hawaiian/Pacific Islander</a:t>
            </a:r>
          </a:p>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8</a:t>
            </a:fld>
            <a:endParaRPr lang="en-US"/>
          </a:p>
        </p:txBody>
      </p:sp>
    </p:spTree>
    <p:extLst>
      <p:ext uri="{BB962C8B-B14F-4D97-AF65-F5344CB8AC3E}">
        <p14:creationId xmlns:p14="http://schemas.microsoft.com/office/powerpoint/2010/main" val="2649714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9</a:t>
            </a:fld>
            <a:endParaRPr lang="en-US"/>
          </a:p>
        </p:txBody>
      </p:sp>
    </p:spTree>
    <p:extLst>
      <p:ext uri="{BB962C8B-B14F-4D97-AF65-F5344CB8AC3E}">
        <p14:creationId xmlns:p14="http://schemas.microsoft.com/office/powerpoint/2010/main" val="2201749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PD greatest interest</a:t>
            </a:r>
          </a:p>
          <a:p>
            <a:endParaRPr lang="en-US" dirty="0"/>
          </a:p>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10</a:t>
            </a:fld>
            <a:endParaRPr lang="en-US"/>
          </a:p>
        </p:txBody>
      </p:sp>
    </p:spTree>
    <p:extLst>
      <p:ext uri="{BB962C8B-B14F-4D97-AF65-F5344CB8AC3E}">
        <p14:creationId xmlns:p14="http://schemas.microsoft.com/office/powerpoint/2010/main" val="542369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Chem Ed Xchange!</a:t>
            </a:r>
          </a:p>
        </p:txBody>
      </p:sp>
      <p:sp>
        <p:nvSpPr>
          <p:cNvPr id="4" name="Slide Number Placeholder 3"/>
          <p:cNvSpPr>
            <a:spLocks noGrp="1"/>
          </p:cNvSpPr>
          <p:nvPr>
            <p:ph type="sldNum" sz="quarter" idx="5"/>
          </p:nvPr>
        </p:nvSpPr>
        <p:spPr/>
        <p:txBody>
          <a:bodyPr/>
          <a:lstStyle/>
          <a:p>
            <a:fld id="{626C9C21-3495-468B-B304-DC6C232C4A7F}" type="slidenum">
              <a:rPr lang="en-US" smtClean="0"/>
              <a:t>12</a:t>
            </a:fld>
            <a:endParaRPr lang="en-US"/>
          </a:p>
        </p:txBody>
      </p:sp>
    </p:spTree>
    <p:extLst>
      <p:ext uri="{BB962C8B-B14F-4D97-AF65-F5344CB8AC3E}">
        <p14:creationId xmlns:p14="http://schemas.microsoft.com/office/powerpoint/2010/main" val="762401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G1S2: Programs &amp; Events: Networking (teaching ideas, assessment ideas, research collaborations)</a:t>
            </a:r>
          </a:p>
          <a:p>
            <a:endParaRPr lang="en-US" dirty="0"/>
          </a:p>
          <a:p>
            <a:r>
              <a:rPr lang="en-US" dirty="0"/>
              <a:t>G2S1: Professional Learning: chem ed research how-to, PUBLICATIONS in J Chem Ed</a:t>
            </a:r>
          </a:p>
          <a:p>
            <a:endParaRPr lang="en-US" dirty="0"/>
          </a:p>
          <a:p>
            <a:r>
              <a:rPr lang="en-US" dirty="0"/>
              <a:t>G3S3: Resources: database of research expertise</a:t>
            </a:r>
          </a:p>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14</a:t>
            </a:fld>
            <a:endParaRPr lang="en-US"/>
          </a:p>
        </p:txBody>
      </p:sp>
    </p:spTree>
    <p:extLst>
      <p:ext uri="{BB962C8B-B14F-4D97-AF65-F5344CB8AC3E}">
        <p14:creationId xmlns:p14="http://schemas.microsoft.com/office/powerpoint/2010/main" val="425208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C9C21-3495-468B-B304-DC6C232C4A7F}" type="slidenum">
              <a:rPr lang="en-US" smtClean="0"/>
              <a:t>15</a:t>
            </a:fld>
            <a:endParaRPr lang="en-US"/>
          </a:p>
        </p:txBody>
      </p:sp>
    </p:spTree>
    <p:extLst>
      <p:ext uri="{BB962C8B-B14F-4D97-AF65-F5344CB8AC3E}">
        <p14:creationId xmlns:p14="http://schemas.microsoft.com/office/powerpoint/2010/main" val="47704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3FDB2-E965-065F-7F67-4FCA813FAD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DF956A9-5630-6F6E-3502-9CE619762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C706EF-913B-0F2A-E1B5-45251F7048EC}"/>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5" name="Footer Placeholder 4">
            <a:extLst>
              <a:ext uri="{FF2B5EF4-FFF2-40B4-BE49-F238E27FC236}">
                <a16:creationId xmlns:a16="http://schemas.microsoft.com/office/drawing/2014/main" id="{3CDD61A9-C241-48F1-BF8D-1EA36DAEB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F77A38-DEAC-9F27-E782-0D27A5D2E762}"/>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3854198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8AD1A-4A22-5F00-B27C-66EAE1997F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026912-0F06-789F-9D2B-98383ECD1A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DACD2-0BEA-DE73-77B7-5CACC26725FA}"/>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5" name="Footer Placeholder 4">
            <a:extLst>
              <a:ext uri="{FF2B5EF4-FFF2-40B4-BE49-F238E27FC236}">
                <a16:creationId xmlns:a16="http://schemas.microsoft.com/office/drawing/2014/main" id="{7EEA6034-E5C7-FDD0-FC78-F6F6F28168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06023B-3170-2389-7E3F-C1D95A68A30F}"/>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2877005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B7D878-2265-C961-D387-1485C78590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041293-0633-470E-0FAC-A6F3225CD6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1EA71A-3593-7F35-1886-AAA0F6522C07}"/>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5" name="Footer Placeholder 4">
            <a:extLst>
              <a:ext uri="{FF2B5EF4-FFF2-40B4-BE49-F238E27FC236}">
                <a16:creationId xmlns:a16="http://schemas.microsoft.com/office/drawing/2014/main" id="{EEEFA06A-44CC-466E-1BAD-2FBCD1771D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39520-7DF5-B2F4-5437-6FED01F15D06}"/>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273002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EDF49-3CB8-05C0-E181-72544248DA2C}"/>
              </a:ext>
            </a:extLst>
          </p:cNvPr>
          <p:cNvSpPr>
            <a:spLocks noGrp="1"/>
          </p:cNvSpPr>
          <p:nvPr>
            <p:ph type="title"/>
          </p:nvPr>
        </p:nvSpPr>
        <p:spPr>
          <a:xfrm>
            <a:off x="0" y="0"/>
            <a:ext cx="10515600" cy="1325563"/>
          </a:xfrm>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DA09F8D8-CE69-D3BD-F920-19ACE6A495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377890-B7AD-8438-549F-CA02A2398AED}"/>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5" name="Footer Placeholder 4">
            <a:extLst>
              <a:ext uri="{FF2B5EF4-FFF2-40B4-BE49-F238E27FC236}">
                <a16:creationId xmlns:a16="http://schemas.microsoft.com/office/drawing/2014/main" id="{385631CC-89C9-2127-31B4-D050E3DEC6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3BED4B-C0CF-4597-FDEB-D780E13CE9A6}"/>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163747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5D313-A487-C761-A723-751F457E6D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ED019F-E0BD-FF26-495A-D1FB69C0B1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41C47F-BD5A-F833-2C3B-77CBC580E262}"/>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5" name="Footer Placeholder 4">
            <a:extLst>
              <a:ext uri="{FF2B5EF4-FFF2-40B4-BE49-F238E27FC236}">
                <a16:creationId xmlns:a16="http://schemas.microsoft.com/office/drawing/2014/main" id="{D87BC69E-F514-2FB6-395D-D520B0649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A70EAD-A352-9BF2-3ACB-CDF0961ED602}"/>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4219819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E32C5-8CC1-02CA-CB2E-D438F80D9F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A65337-2F97-2FC9-E194-40E89A7D1B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65F80B-FCF6-12E1-8912-6549EFA70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4B078F-2606-9ED7-A056-238FB75BFBE0}"/>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6" name="Footer Placeholder 5">
            <a:extLst>
              <a:ext uri="{FF2B5EF4-FFF2-40B4-BE49-F238E27FC236}">
                <a16:creationId xmlns:a16="http://schemas.microsoft.com/office/drawing/2014/main" id="{ADA8AD9E-B15D-D8A1-15CD-0184B663A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61A70E-A508-DABF-E81F-C4BEDB5E69C3}"/>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997304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8DC41-B35F-0418-3EA2-4908314470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BC9282-1BA1-F298-80CE-4304E1C0E5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E549F5-BCAB-58A2-1A38-8DAA34480B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F49003-9C40-F45E-64AC-E9C7A29562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109BB5-73A2-F896-2AFE-5115C16BBA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5A9111-2D6B-DCDB-D087-6AD87086F49D}"/>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8" name="Footer Placeholder 7">
            <a:extLst>
              <a:ext uri="{FF2B5EF4-FFF2-40B4-BE49-F238E27FC236}">
                <a16:creationId xmlns:a16="http://schemas.microsoft.com/office/drawing/2014/main" id="{EEE072F7-4D9C-0698-DCBA-4A6EB64618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B4F9CE-335B-E308-AC2C-259F60C05CBD}"/>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2088906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F9F5F-0704-C30B-54C5-C5C0515991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A489C1-8EAF-4084-3EC3-89E384D9F52C}"/>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4" name="Footer Placeholder 3">
            <a:extLst>
              <a:ext uri="{FF2B5EF4-FFF2-40B4-BE49-F238E27FC236}">
                <a16:creationId xmlns:a16="http://schemas.microsoft.com/office/drawing/2014/main" id="{5AC11AEF-FB1B-06BE-76B9-BFD8148B56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CA0C05-285C-6F21-1BF4-9B660A588B5B}"/>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3507127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0829F9-16CF-5F12-542C-AB132061EEE8}"/>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3" name="Footer Placeholder 2">
            <a:extLst>
              <a:ext uri="{FF2B5EF4-FFF2-40B4-BE49-F238E27FC236}">
                <a16:creationId xmlns:a16="http://schemas.microsoft.com/office/drawing/2014/main" id="{122C8215-E93F-A5E9-FD99-918F06F6DF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E20E9A-13E2-17D4-A0DD-7B4A24C85B78}"/>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2862264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DD8D-DF76-A920-164B-1478A5772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6FFF59-1DCD-12DA-78BB-AC0D9B56EA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C57B8-7884-8CA2-A962-FD88B79F1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9A8DC9-8744-9202-BC8E-FEF770AAC68A}"/>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6" name="Footer Placeholder 5">
            <a:extLst>
              <a:ext uri="{FF2B5EF4-FFF2-40B4-BE49-F238E27FC236}">
                <a16:creationId xmlns:a16="http://schemas.microsoft.com/office/drawing/2014/main" id="{A0531FC8-DFF8-7B3B-0A48-6AC02A1C7F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73854B-7337-38D4-0DDE-43D40A1E606A}"/>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4209057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0963D-A449-9700-B1BC-BA1F4FF5E9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1E138F-FD96-FE93-34A2-A4775DECBC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BA944D-F45A-7796-8B19-36612E914E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4560F8-BC30-A5DC-83DF-9A37D5A3566A}"/>
              </a:ext>
            </a:extLst>
          </p:cNvPr>
          <p:cNvSpPr>
            <a:spLocks noGrp="1"/>
          </p:cNvSpPr>
          <p:nvPr>
            <p:ph type="dt" sz="half" idx="10"/>
          </p:nvPr>
        </p:nvSpPr>
        <p:spPr/>
        <p:txBody>
          <a:bodyPr/>
          <a:lstStyle/>
          <a:p>
            <a:fld id="{93D8EEC1-1AD5-4A95-B58C-B15277391742}" type="datetimeFigureOut">
              <a:rPr lang="en-US" smtClean="0"/>
              <a:t>7/26/2024</a:t>
            </a:fld>
            <a:endParaRPr lang="en-US"/>
          </a:p>
        </p:txBody>
      </p:sp>
      <p:sp>
        <p:nvSpPr>
          <p:cNvPr id="6" name="Footer Placeholder 5">
            <a:extLst>
              <a:ext uri="{FF2B5EF4-FFF2-40B4-BE49-F238E27FC236}">
                <a16:creationId xmlns:a16="http://schemas.microsoft.com/office/drawing/2014/main" id="{112DE530-5AC7-DAA8-CBA8-4FEEB208F1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2BF26D-7194-806B-9E3A-898F8840AECC}"/>
              </a:ext>
            </a:extLst>
          </p:cNvPr>
          <p:cNvSpPr>
            <a:spLocks noGrp="1"/>
          </p:cNvSpPr>
          <p:nvPr>
            <p:ph type="sldNum" sz="quarter" idx="12"/>
          </p:nvPr>
        </p:nvSpPr>
        <p:spPr/>
        <p:txBody>
          <a:bodyPr/>
          <a:lstStyle/>
          <a:p>
            <a:fld id="{997CF92E-ECD4-4634-91F8-853498C48B42}" type="slidenum">
              <a:rPr lang="en-US" smtClean="0"/>
              <a:t>‹#›</a:t>
            </a:fld>
            <a:endParaRPr lang="en-US"/>
          </a:p>
        </p:txBody>
      </p:sp>
    </p:spTree>
    <p:extLst>
      <p:ext uri="{BB962C8B-B14F-4D97-AF65-F5344CB8AC3E}">
        <p14:creationId xmlns:p14="http://schemas.microsoft.com/office/powerpoint/2010/main" val="246107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A48F255-5725-A352-8398-E13A642A8B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DCBBFF-A0D2-09F4-6431-64C49D443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6587EA-762A-C755-83D4-2F02E81AE5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D8EEC1-1AD5-4A95-B58C-B15277391742}" type="datetimeFigureOut">
              <a:rPr lang="en-US" smtClean="0"/>
              <a:t>7/26/2024</a:t>
            </a:fld>
            <a:endParaRPr lang="en-US"/>
          </a:p>
        </p:txBody>
      </p:sp>
      <p:sp>
        <p:nvSpPr>
          <p:cNvPr id="5" name="Footer Placeholder 4">
            <a:extLst>
              <a:ext uri="{FF2B5EF4-FFF2-40B4-BE49-F238E27FC236}">
                <a16:creationId xmlns:a16="http://schemas.microsoft.com/office/drawing/2014/main" id="{A5D7B2FA-FF9F-C6EC-D151-352423EF4E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9E531B-F4B4-A101-D722-48DE416296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7CF92E-ECD4-4634-91F8-853498C48B42}" type="slidenum">
              <a:rPr lang="en-US" smtClean="0"/>
              <a:t>‹#›</a:t>
            </a:fld>
            <a:endParaRPr lang="en-US"/>
          </a:p>
        </p:txBody>
      </p:sp>
    </p:spTree>
    <p:extLst>
      <p:ext uri="{BB962C8B-B14F-4D97-AF65-F5344CB8AC3E}">
        <p14:creationId xmlns:p14="http://schemas.microsoft.com/office/powerpoint/2010/main" val="1070816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nzovino@wisc.edu"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divched.org/about-divched/committees-boards/new-member-committe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1CF65-84F3-1D60-34CA-575F16AC2E82}"/>
              </a:ext>
            </a:extLst>
          </p:cNvPr>
          <p:cNvSpPr>
            <a:spLocks noGrp="1"/>
          </p:cNvSpPr>
          <p:nvPr>
            <p:ph type="ctrTitle"/>
          </p:nvPr>
        </p:nvSpPr>
        <p:spPr/>
        <p:txBody>
          <a:bodyPr/>
          <a:lstStyle/>
          <a:p>
            <a:r>
              <a:rPr lang="en-US" b="1" i="0" dirty="0">
                <a:solidFill>
                  <a:srgbClr val="000000"/>
                </a:solidFill>
                <a:effectLst/>
                <a:highlight>
                  <a:srgbClr val="FFFFFF"/>
                </a:highlight>
                <a:latin typeface="Aptos" panose="020B0004020202020204" pitchFamily="34" charset="0"/>
              </a:rPr>
              <a:t>ACS </a:t>
            </a:r>
            <a:r>
              <a:rPr lang="en-US" b="1" i="0" dirty="0" err="1">
                <a:solidFill>
                  <a:srgbClr val="000000"/>
                </a:solidFill>
                <a:effectLst/>
                <a:highlight>
                  <a:srgbClr val="FFFFFF"/>
                </a:highlight>
                <a:latin typeface="Aptos" panose="020B0004020202020204" pitchFamily="34" charset="0"/>
              </a:rPr>
              <a:t>DivCHED</a:t>
            </a:r>
            <a:r>
              <a:rPr lang="en-US" b="1" i="0" dirty="0">
                <a:solidFill>
                  <a:srgbClr val="000000"/>
                </a:solidFill>
                <a:effectLst/>
                <a:highlight>
                  <a:srgbClr val="FFFFFF"/>
                </a:highlight>
                <a:latin typeface="Aptos" panose="020B0004020202020204" pitchFamily="34" charset="0"/>
              </a:rPr>
              <a:t> New Member Committee</a:t>
            </a:r>
            <a:endParaRPr lang="en-US" dirty="0"/>
          </a:p>
        </p:txBody>
      </p:sp>
      <p:sp>
        <p:nvSpPr>
          <p:cNvPr id="3" name="Subtitle 2">
            <a:extLst>
              <a:ext uri="{FF2B5EF4-FFF2-40B4-BE49-F238E27FC236}">
                <a16:creationId xmlns:a16="http://schemas.microsoft.com/office/drawing/2014/main" id="{013C3038-9561-1BF6-C0B4-75FD519AE331}"/>
              </a:ext>
            </a:extLst>
          </p:cNvPr>
          <p:cNvSpPr>
            <a:spLocks noGrp="1"/>
          </p:cNvSpPr>
          <p:nvPr>
            <p:ph type="subTitle" idx="1"/>
          </p:nvPr>
        </p:nvSpPr>
        <p:spPr/>
        <p:txBody>
          <a:bodyPr>
            <a:normAutofit lnSpcReduction="10000"/>
          </a:bodyPr>
          <a:lstStyle/>
          <a:p>
            <a:r>
              <a:rPr lang="en-US" dirty="0"/>
              <a:t>Mary Beth Anzovino</a:t>
            </a:r>
          </a:p>
          <a:p>
            <a:r>
              <a:rPr lang="en-US" dirty="0"/>
              <a:t>BCCE 2024</a:t>
            </a:r>
          </a:p>
          <a:p>
            <a:r>
              <a:rPr lang="en-US" dirty="0"/>
              <a:t>Wednesday, July 31</a:t>
            </a:r>
            <a:r>
              <a:rPr lang="en-US" baseline="30000" dirty="0"/>
              <a:t>st</a:t>
            </a:r>
            <a:endParaRPr lang="en-US" dirty="0"/>
          </a:p>
          <a:p>
            <a:r>
              <a:rPr lang="en-US" dirty="0"/>
              <a:t>anzovino@wisc.edu</a:t>
            </a:r>
          </a:p>
        </p:txBody>
      </p:sp>
      <p:pic>
        <p:nvPicPr>
          <p:cNvPr id="4" name="Picture 3">
            <a:extLst>
              <a:ext uri="{FF2B5EF4-FFF2-40B4-BE49-F238E27FC236}">
                <a16:creationId xmlns:a16="http://schemas.microsoft.com/office/drawing/2014/main" id="{29250CF7-A8E9-8402-419D-96473EB1907B}"/>
              </a:ext>
            </a:extLst>
          </p:cNvPr>
          <p:cNvPicPr>
            <a:picLocks noChangeAspect="1"/>
          </p:cNvPicPr>
          <p:nvPr/>
        </p:nvPicPr>
        <p:blipFill>
          <a:blip r:embed="rId3"/>
          <a:stretch>
            <a:fillRect/>
          </a:stretch>
        </p:blipFill>
        <p:spPr>
          <a:xfrm>
            <a:off x="327159" y="0"/>
            <a:ext cx="3245172" cy="1274889"/>
          </a:xfrm>
          <a:prstGeom prst="rect">
            <a:avLst/>
          </a:prstGeom>
        </p:spPr>
      </p:pic>
    </p:spTree>
    <p:extLst>
      <p:ext uri="{BB962C8B-B14F-4D97-AF65-F5344CB8AC3E}">
        <p14:creationId xmlns:p14="http://schemas.microsoft.com/office/powerpoint/2010/main" val="2361300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6F6C5F51-0657-E4B3-B0C0-AAD8D99718F1}"/>
              </a:ext>
            </a:extLst>
          </p:cNvPr>
          <p:cNvGraphicFramePr>
            <a:graphicFrameLocks noGrp="1"/>
          </p:cNvGraphicFramePr>
          <p:nvPr>
            <p:ph idx="1"/>
            <p:extLst>
              <p:ext uri="{D42A27DB-BD31-4B8C-83A1-F6EECF244321}">
                <p14:modId xmlns:p14="http://schemas.microsoft.com/office/powerpoint/2010/main" val="3974797358"/>
              </p:ext>
            </p:extLst>
          </p:nvPr>
        </p:nvGraphicFramePr>
        <p:xfrm>
          <a:off x="0" y="0"/>
          <a:ext cx="12192000" cy="6857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09826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7974-2863-68E6-8477-360B092F614A}"/>
              </a:ext>
            </a:extLst>
          </p:cNvPr>
          <p:cNvSpPr>
            <a:spLocks noGrp="1"/>
          </p:cNvSpPr>
          <p:nvPr>
            <p:ph type="title"/>
          </p:nvPr>
        </p:nvSpPr>
        <p:spPr>
          <a:xfrm>
            <a:off x="0" y="0"/>
            <a:ext cx="10515600" cy="1325563"/>
          </a:xfrm>
        </p:spPr>
        <p:txBody>
          <a:bodyPr>
            <a:normAutofit fontScale="90000"/>
          </a:bodyPr>
          <a:lstStyle/>
          <a:p>
            <a:r>
              <a:rPr lang="en-US" dirty="0"/>
              <a:t>What information do you wish the Division was better at communicating to its members?</a:t>
            </a:r>
          </a:p>
        </p:txBody>
      </p:sp>
      <p:sp>
        <p:nvSpPr>
          <p:cNvPr id="3" name="Content Placeholder 2">
            <a:extLst>
              <a:ext uri="{FF2B5EF4-FFF2-40B4-BE49-F238E27FC236}">
                <a16:creationId xmlns:a16="http://schemas.microsoft.com/office/drawing/2014/main" id="{19E4FFC2-4D34-E77F-EB76-3CD1F1849008}"/>
              </a:ext>
            </a:extLst>
          </p:cNvPr>
          <p:cNvSpPr>
            <a:spLocks noGrp="1"/>
          </p:cNvSpPr>
          <p:nvPr>
            <p:ph idx="1"/>
          </p:nvPr>
        </p:nvSpPr>
        <p:spPr/>
        <p:txBody>
          <a:bodyPr/>
          <a:lstStyle/>
          <a:p>
            <a:r>
              <a:rPr lang="en-US" dirty="0"/>
              <a:t>Travel awards, general awards</a:t>
            </a:r>
          </a:p>
          <a:p>
            <a:r>
              <a:rPr lang="en-US" dirty="0"/>
              <a:t>Professional development opportunities</a:t>
            </a:r>
          </a:p>
          <a:p>
            <a:r>
              <a:rPr lang="en-US" dirty="0"/>
              <a:t>Funding opportunities</a:t>
            </a:r>
          </a:p>
          <a:p>
            <a:r>
              <a:rPr lang="en-US" dirty="0"/>
              <a:t>Service opportunities (CHED committees, ACS Exams)</a:t>
            </a:r>
          </a:p>
          <a:p>
            <a:r>
              <a:rPr lang="en-US" dirty="0"/>
              <a:t>Resources for teaching</a:t>
            </a:r>
          </a:p>
          <a:p>
            <a:r>
              <a:rPr lang="en-US" dirty="0"/>
              <a:t>Services &amp; value provided to members</a:t>
            </a:r>
          </a:p>
          <a:p>
            <a:r>
              <a:rPr lang="en-US" dirty="0"/>
              <a:t>Networking opportunities</a:t>
            </a:r>
          </a:p>
          <a:p>
            <a:endParaRPr lang="en-US" dirty="0"/>
          </a:p>
        </p:txBody>
      </p:sp>
    </p:spTree>
    <p:extLst>
      <p:ext uri="{BB962C8B-B14F-4D97-AF65-F5344CB8AC3E}">
        <p14:creationId xmlns:p14="http://schemas.microsoft.com/office/powerpoint/2010/main" val="563579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F3BCF-2546-BF35-C153-68954DDF7074}"/>
              </a:ext>
            </a:extLst>
          </p:cNvPr>
          <p:cNvSpPr>
            <a:spLocks noGrp="1"/>
          </p:cNvSpPr>
          <p:nvPr>
            <p:ph type="title"/>
          </p:nvPr>
        </p:nvSpPr>
        <p:spPr>
          <a:xfrm>
            <a:off x="0" y="0"/>
            <a:ext cx="10515600" cy="1325563"/>
          </a:xfrm>
        </p:spPr>
        <p:txBody>
          <a:bodyPr>
            <a:normAutofit fontScale="90000"/>
          </a:bodyPr>
          <a:lstStyle/>
          <a:p>
            <a:r>
              <a:rPr lang="en-US" dirty="0"/>
              <a:t>What services do you wish the Division offered to help support you as a professional?</a:t>
            </a:r>
          </a:p>
        </p:txBody>
      </p:sp>
      <p:sp>
        <p:nvSpPr>
          <p:cNvPr id="3" name="Content Placeholder 2">
            <a:extLst>
              <a:ext uri="{FF2B5EF4-FFF2-40B4-BE49-F238E27FC236}">
                <a16:creationId xmlns:a16="http://schemas.microsoft.com/office/drawing/2014/main" id="{86370BAA-C1AD-C2A8-9DA7-DC0F0D459FB1}"/>
              </a:ext>
            </a:extLst>
          </p:cNvPr>
          <p:cNvSpPr>
            <a:spLocks noGrp="1"/>
          </p:cNvSpPr>
          <p:nvPr>
            <p:ph idx="1"/>
          </p:nvPr>
        </p:nvSpPr>
        <p:spPr/>
        <p:txBody>
          <a:bodyPr/>
          <a:lstStyle/>
          <a:p>
            <a:r>
              <a:rPr lang="en-US" dirty="0"/>
              <a:t>Collaborative research opportunities</a:t>
            </a:r>
          </a:p>
          <a:p>
            <a:r>
              <a:rPr lang="en-US" dirty="0"/>
              <a:t>Financial support for meeting attendance</a:t>
            </a:r>
          </a:p>
          <a:p>
            <a:r>
              <a:rPr lang="en-US" dirty="0"/>
              <a:t>Support for folks to transition to chemistry education research (workshops, certifications)</a:t>
            </a:r>
          </a:p>
          <a:p>
            <a:r>
              <a:rPr lang="en-US" dirty="0"/>
              <a:t>Integration with AACT (American Association of Chemistry Teachers)</a:t>
            </a:r>
          </a:p>
          <a:p>
            <a:r>
              <a:rPr lang="en-US" dirty="0"/>
              <a:t>Networking opportunities/learning communities</a:t>
            </a:r>
          </a:p>
          <a:p>
            <a:r>
              <a:rPr lang="en-US" dirty="0"/>
              <a:t>Teaching materials</a:t>
            </a:r>
          </a:p>
          <a:p>
            <a:endParaRPr lang="en-US" dirty="0"/>
          </a:p>
        </p:txBody>
      </p:sp>
    </p:spTree>
    <p:extLst>
      <p:ext uri="{BB962C8B-B14F-4D97-AF65-F5344CB8AC3E}">
        <p14:creationId xmlns:p14="http://schemas.microsoft.com/office/powerpoint/2010/main" val="3102549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AF8A1-163B-58F2-31C9-F98E6437E70B}"/>
              </a:ext>
            </a:extLst>
          </p:cNvPr>
          <p:cNvSpPr>
            <a:spLocks noGrp="1"/>
          </p:cNvSpPr>
          <p:nvPr>
            <p:ph type="title"/>
          </p:nvPr>
        </p:nvSpPr>
        <p:spPr/>
        <p:txBody>
          <a:bodyPr/>
          <a:lstStyle/>
          <a:p>
            <a:r>
              <a:rPr lang="en-US" dirty="0"/>
              <a:t>Other Comments/Thoughts</a:t>
            </a:r>
          </a:p>
        </p:txBody>
      </p:sp>
      <p:sp>
        <p:nvSpPr>
          <p:cNvPr id="3" name="Content Placeholder 2">
            <a:extLst>
              <a:ext uri="{FF2B5EF4-FFF2-40B4-BE49-F238E27FC236}">
                <a16:creationId xmlns:a16="http://schemas.microsoft.com/office/drawing/2014/main" id="{D7AD385D-BE5D-B0DB-6E4A-20A344354C00}"/>
              </a:ext>
            </a:extLst>
          </p:cNvPr>
          <p:cNvSpPr>
            <a:spLocks noGrp="1"/>
          </p:cNvSpPr>
          <p:nvPr>
            <p:ph idx="1"/>
          </p:nvPr>
        </p:nvSpPr>
        <p:spPr/>
        <p:txBody>
          <a:bodyPr/>
          <a:lstStyle/>
          <a:p>
            <a:r>
              <a:rPr lang="en-US" dirty="0"/>
              <a:t>Perception of an “in crowd” as a barrier to engagement</a:t>
            </a:r>
          </a:p>
          <a:p>
            <a:r>
              <a:rPr lang="en-US" dirty="0"/>
              <a:t>Website clarity is an issue</a:t>
            </a:r>
          </a:p>
          <a:p>
            <a:r>
              <a:rPr lang="en-US" dirty="0"/>
              <a:t>Micro-programming/micro-volunteering as a first step</a:t>
            </a:r>
          </a:p>
          <a:p>
            <a:r>
              <a:rPr lang="en-US" dirty="0"/>
              <a:t>New leadership/fresh perspectives would be welcome</a:t>
            </a:r>
          </a:p>
          <a:p>
            <a:endParaRPr lang="en-US" dirty="0"/>
          </a:p>
          <a:p>
            <a:r>
              <a:rPr lang="en-US" dirty="0"/>
              <a:t>It seems there is untapped potential/will to serve among our membership!</a:t>
            </a:r>
          </a:p>
        </p:txBody>
      </p:sp>
    </p:spTree>
    <p:extLst>
      <p:ext uri="{BB962C8B-B14F-4D97-AF65-F5344CB8AC3E}">
        <p14:creationId xmlns:p14="http://schemas.microsoft.com/office/powerpoint/2010/main" val="2147175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3133CF56-CD72-DF4B-A7D5-3FB49719A393}"/>
              </a:ext>
            </a:extLst>
          </p:cNvPr>
          <p:cNvSpPr>
            <a:spLocks noGrp="1"/>
          </p:cNvSpPr>
          <p:nvPr>
            <p:ph idx="1"/>
          </p:nvPr>
        </p:nvSpPr>
        <p:spPr>
          <a:xfrm>
            <a:off x="838200" y="3149599"/>
            <a:ext cx="10515600" cy="3027363"/>
          </a:xfrm>
        </p:spPr>
        <p:txBody>
          <a:bodyPr/>
          <a:lstStyle/>
          <a:p>
            <a:r>
              <a:rPr lang="en-US" dirty="0"/>
              <a:t>Goal 1: Engagement &amp; Inclusivity</a:t>
            </a:r>
          </a:p>
          <a:p>
            <a:pPr lvl="1"/>
            <a:r>
              <a:rPr lang="en-US" dirty="0"/>
              <a:t>Create 3 social networking opportunities by Fall 2025 National Meeting</a:t>
            </a:r>
          </a:p>
          <a:p>
            <a:r>
              <a:rPr lang="en-US" dirty="0"/>
              <a:t>Goal 2: Professional Development</a:t>
            </a:r>
          </a:p>
          <a:p>
            <a:pPr lvl="1"/>
            <a:r>
              <a:rPr lang="en-US" dirty="0"/>
              <a:t>Implement 3 new professional learning programs by Q3 2025 (secondary practitioners, postsecondary practitioners, chem ed researchers)</a:t>
            </a:r>
          </a:p>
          <a:p>
            <a:r>
              <a:rPr lang="en-US" dirty="0"/>
              <a:t>Goal 3: Identifying &amp; Communicating Value</a:t>
            </a:r>
          </a:p>
          <a:p>
            <a:pPr lvl="1"/>
            <a:r>
              <a:rPr lang="en-US" dirty="0"/>
              <a:t>Inventory of at least 15 </a:t>
            </a:r>
            <a:r>
              <a:rPr lang="en-US" dirty="0" err="1"/>
              <a:t>DivCHED</a:t>
            </a:r>
            <a:r>
              <a:rPr lang="en-US" dirty="0"/>
              <a:t> resources by Fall 2025</a:t>
            </a:r>
          </a:p>
        </p:txBody>
      </p:sp>
      <p:pic>
        <p:nvPicPr>
          <p:cNvPr id="7" name="Picture 6">
            <a:extLst>
              <a:ext uri="{FF2B5EF4-FFF2-40B4-BE49-F238E27FC236}">
                <a16:creationId xmlns:a16="http://schemas.microsoft.com/office/drawing/2014/main" id="{EE5068C2-1603-4DC7-FBD1-C55D779CDFF1}"/>
              </a:ext>
            </a:extLst>
          </p:cNvPr>
          <p:cNvPicPr>
            <a:picLocks noChangeAspect="1"/>
          </p:cNvPicPr>
          <p:nvPr/>
        </p:nvPicPr>
        <p:blipFill>
          <a:blip r:embed="rId3"/>
          <a:stretch>
            <a:fillRect/>
          </a:stretch>
        </p:blipFill>
        <p:spPr>
          <a:xfrm>
            <a:off x="249963" y="1016386"/>
            <a:ext cx="9840698" cy="2048161"/>
          </a:xfrm>
          <a:prstGeom prst="rect">
            <a:avLst/>
          </a:prstGeom>
        </p:spPr>
      </p:pic>
      <p:sp>
        <p:nvSpPr>
          <p:cNvPr id="8" name="Title 7">
            <a:extLst>
              <a:ext uri="{FF2B5EF4-FFF2-40B4-BE49-F238E27FC236}">
                <a16:creationId xmlns:a16="http://schemas.microsoft.com/office/drawing/2014/main" id="{27C3BC19-05AF-6985-CFD1-4A2437FA1ED6}"/>
              </a:ext>
            </a:extLst>
          </p:cNvPr>
          <p:cNvSpPr>
            <a:spLocks noGrp="1"/>
          </p:cNvSpPr>
          <p:nvPr>
            <p:ph type="title"/>
          </p:nvPr>
        </p:nvSpPr>
        <p:spPr/>
        <p:txBody>
          <a:bodyPr/>
          <a:lstStyle/>
          <a:p>
            <a:r>
              <a:rPr lang="en-US" dirty="0"/>
              <a:t>ACS </a:t>
            </a:r>
            <a:r>
              <a:rPr lang="en-US" dirty="0" err="1"/>
              <a:t>DivCHED</a:t>
            </a:r>
            <a:r>
              <a:rPr lang="en-US" dirty="0"/>
              <a:t> Strategic Plan (2024)</a:t>
            </a:r>
          </a:p>
        </p:txBody>
      </p:sp>
    </p:spTree>
    <p:extLst>
      <p:ext uri="{BB962C8B-B14F-4D97-AF65-F5344CB8AC3E}">
        <p14:creationId xmlns:p14="http://schemas.microsoft.com/office/powerpoint/2010/main" val="273264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18F59-E3EB-1A53-B13E-E7732660A6E3}"/>
              </a:ext>
            </a:extLst>
          </p:cNvPr>
          <p:cNvSpPr>
            <a:spLocks noGrp="1"/>
          </p:cNvSpPr>
          <p:nvPr>
            <p:ph type="title"/>
          </p:nvPr>
        </p:nvSpPr>
        <p:spPr/>
        <p:txBody>
          <a:bodyPr/>
          <a:lstStyle/>
          <a:p>
            <a:r>
              <a:rPr lang="en-US" dirty="0"/>
              <a:t>Looking Forward</a:t>
            </a:r>
          </a:p>
        </p:txBody>
      </p:sp>
      <p:sp>
        <p:nvSpPr>
          <p:cNvPr id="3" name="Content Placeholder 2">
            <a:extLst>
              <a:ext uri="{FF2B5EF4-FFF2-40B4-BE49-F238E27FC236}">
                <a16:creationId xmlns:a16="http://schemas.microsoft.com/office/drawing/2014/main" id="{139FBC0F-BF63-D259-D695-626E45EB62B1}"/>
              </a:ext>
            </a:extLst>
          </p:cNvPr>
          <p:cNvSpPr>
            <a:spLocks noGrp="1"/>
          </p:cNvSpPr>
          <p:nvPr>
            <p:ph idx="1"/>
          </p:nvPr>
        </p:nvSpPr>
        <p:spPr/>
        <p:txBody>
          <a:bodyPr>
            <a:normAutofit lnSpcReduction="10000"/>
          </a:bodyPr>
          <a:lstStyle/>
          <a:p>
            <a:r>
              <a:rPr lang="en-US" dirty="0"/>
              <a:t>Work with division leadership &amp; other committees to implement strategic plan initiatives</a:t>
            </a:r>
          </a:p>
          <a:p>
            <a:pPr marL="0" indent="0">
              <a:buNone/>
            </a:pPr>
            <a:endParaRPr lang="en-US" dirty="0"/>
          </a:p>
          <a:p>
            <a:r>
              <a:rPr lang="en-US" dirty="0"/>
              <a:t>Continue conversations with members</a:t>
            </a:r>
          </a:p>
          <a:p>
            <a:pPr lvl="1"/>
            <a:r>
              <a:rPr lang="en-US" dirty="0"/>
              <a:t>Ways to improve communication &amp; value</a:t>
            </a:r>
          </a:p>
          <a:p>
            <a:pPr lvl="1"/>
            <a:r>
              <a:rPr lang="en-US" dirty="0"/>
              <a:t>Engage &amp; get </a:t>
            </a:r>
            <a:r>
              <a:rPr lang="en-US"/>
              <a:t>feedback from </a:t>
            </a:r>
            <a:r>
              <a:rPr lang="en-US" dirty="0"/>
              <a:t>newer/</a:t>
            </a:r>
            <a:r>
              <a:rPr lang="en-US"/>
              <a:t>earlier-career folks </a:t>
            </a:r>
            <a:endParaRPr lang="en-US" dirty="0"/>
          </a:p>
          <a:p>
            <a:endParaRPr lang="en-US" dirty="0"/>
          </a:p>
          <a:p>
            <a:r>
              <a:rPr lang="en-US" dirty="0"/>
              <a:t>Better publicize resources that are already available</a:t>
            </a:r>
          </a:p>
          <a:p>
            <a:pPr lvl="1"/>
            <a:r>
              <a:rPr lang="en-US" dirty="0"/>
              <a:t>Many don’t require division membership to access…but dues help keep them available!</a:t>
            </a:r>
          </a:p>
        </p:txBody>
      </p:sp>
    </p:spTree>
    <p:extLst>
      <p:ext uri="{BB962C8B-B14F-4D97-AF65-F5344CB8AC3E}">
        <p14:creationId xmlns:p14="http://schemas.microsoft.com/office/powerpoint/2010/main" val="3813103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44EF0-8E72-375D-4165-9FD6EC2AB84A}"/>
              </a:ext>
            </a:extLst>
          </p:cNvPr>
          <p:cNvSpPr>
            <a:spLocks noGrp="1"/>
          </p:cNvSpPr>
          <p:nvPr>
            <p:ph type="title"/>
          </p:nvPr>
        </p:nvSpPr>
        <p:spPr/>
        <p:txBody>
          <a:bodyPr/>
          <a:lstStyle/>
          <a:p>
            <a:r>
              <a:rPr lang="en-US" dirty="0"/>
              <a:t>What are your thoughts?</a:t>
            </a:r>
          </a:p>
        </p:txBody>
      </p:sp>
      <p:sp>
        <p:nvSpPr>
          <p:cNvPr id="3" name="Text Placeholder 2">
            <a:extLst>
              <a:ext uri="{FF2B5EF4-FFF2-40B4-BE49-F238E27FC236}">
                <a16:creationId xmlns:a16="http://schemas.microsoft.com/office/drawing/2014/main" id="{34C126B0-FCBA-644D-707F-C283B8B60D93}"/>
              </a:ext>
            </a:extLst>
          </p:cNvPr>
          <p:cNvSpPr>
            <a:spLocks noGrp="1"/>
          </p:cNvSpPr>
          <p:nvPr>
            <p:ph type="body" idx="1"/>
          </p:nvPr>
        </p:nvSpPr>
        <p:spPr/>
        <p:txBody>
          <a:bodyPr/>
          <a:lstStyle/>
          <a:p>
            <a:r>
              <a:rPr lang="en-US" dirty="0"/>
              <a:t>(And would you like to join the NMC next year?)</a:t>
            </a:r>
          </a:p>
          <a:p>
            <a:r>
              <a:rPr lang="en-US" dirty="0"/>
              <a:t>Mary Beth Anzovino</a:t>
            </a:r>
            <a:br>
              <a:rPr lang="en-US" dirty="0"/>
            </a:br>
            <a:r>
              <a:rPr lang="en-US" dirty="0">
                <a:hlinkClick r:id="rId3"/>
              </a:rPr>
              <a:t>anzovino@wisc.edu</a:t>
            </a:r>
            <a:endParaRPr lang="en-US" dirty="0"/>
          </a:p>
        </p:txBody>
      </p:sp>
      <p:pic>
        <p:nvPicPr>
          <p:cNvPr id="5" name="Picture 4">
            <a:extLst>
              <a:ext uri="{FF2B5EF4-FFF2-40B4-BE49-F238E27FC236}">
                <a16:creationId xmlns:a16="http://schemas.microsoft.com/office/drawing/2014/main" id="{F563C109-8DD9-7D5F-E943-5759997148E9}"/>
              </a:ext>
            </a:extLst>
          </p:cNvPr>
          <p:cNvPicPr>
            <a:picLocks noChangeAspect="1"/>
          </p:cNvPicPr>
          <p:nvPr/>
        </p:nvPicPr>
        <p:blipFill>
          <a:blip r:embed="rId4"/>
          <a:stretch>
            <a:fillRect/>
          </a:stretch>
        </p:blipFill>
        <p:spPr>
          <a:xfrm>
            <a:off x="7766933" y="387947"/>
            <a:ext cx="1895740" cy="1914792"/>
          </a:xfrm>
          <a:prstGeom prst="rect">
            <a:avLst/>
          </a:prstGeom>
        </p:spPr>
      </p:pic>
      <p:sp>
        <p:nvSpPr>
          <p:cNvPr id="6" name="TextBox 5">
            <a:extLst>
              <a:ext uri="{FF2B5EF4-FFF2-40B4-BE49-F238E27FC236}">
                <a16:creationId xmlns:a16="http://schemas.microsoft.com/office/drawing/2014/main" id="{A4FEE7D5-66EA-43DF-FA9C-53228BB3776D}"/>
              </a:ext>
            </a:extLst>
          </p:cNvPr>
          <p:cNvSpPr txBox="1"/>
          <p:nvPr/>
        </p:nvSpPr>
        <p:spPr>
          <a:xfrm>
            <a:off x="6530102" y="2597901"/>
            <a:ext cx="4369401" cy="830997"/>
          </a:xfrm>
          <a:prstGeom prst="rect">
            <a:avLst/>
          </a:prstGeom>
          <a:noFill/>
        </p:spPr>
        <p:txBody>
          <a:bodyPr wrap="none" rtlCol="0">
            <a:spAutoFit/>
          </a:bodyPr>
          <a:lstStyle/>
          <a:p>
            <a:pPr algn="ctr"/>
            <a:r>
              <a:rPr lang="en-US" sz="2400" dirty="0"/>
              <a:t>Express interest in</a:t>
            </a:r>
          </a:p>
          <a:p>
            <a:pPr algn="ctr"/>
            <a:r>
              <a:rPr lang="en-US" sz="2400" dirty="0" err="1"/>
              <a:t>DivCHED</a:t>
            </a:r>
            <a:r>
              <a:rPr lang="en-US" sz="2400" dirty="0"/>
              <a:t> activities/committees</a:t>
            </a:r>
          </a:p>
        </p:txBody>
      </p:sp>
      <p:pic>
        <p:nvPicPr>
          <p:cNvPr id="8" name="Picture 7">
            <a:extLst>
              <a:ext uri="{FF2B5EF4-FFF2-40B4-BE49-F238E27FC236}">
                <a16:creationId xmlns:a16="http://schemas.microsoft.com/office/drawing/2014/main" id="{52435834-4722-CDA8-1ED8-0C4F389514C4}"/>
              </a:ext>
            </a:extLst>
          </p:cNvPr>
          <p:cNvPicPr>
            <a:picLocks noChangeAspect="1"/>
          </p:cNvPicPr>
          <p:nvPr/>
        </p:nvPicPr>
        <p:blipFill>
          <a:blip r:embed="rId5"/>
          <a:stretch>
            <a:fillRect/>
          </a:stretch>
        </p:blipFill>
        <p:spPr>
          <a:xfrm>
            <a:off x="8714803" y="5339556"/>
            <a:ext cx="3245172" cy="1274889"/>
          </a:xfrm>
          <a:prstGeom prst="rect">
            <a:avLst/>
          </a:prstGeom>
        </p:spPr>
      </p:pic>
      <p:pic>
        <p:nvPicPr>
          <p:cNvPr id="10" name="Picture 9">
            <a:extLst>
              <a:ext uri="{FF2B5EF4-FFF2-40B4-BE49-F238E27FC236}">
                <a16:creationId xmlns:a16="http://schemas.microsoft.com/office/drawing/2014/main" id="{1CF31572-1B09-F6E2-FDF2-1F7CD9DFE73D}"/>
              </a:ext>
            </a:extLst>
          </p:cNvPr>
          <p:cNvPicPr>
            <a:picLocks noChangeAspect="1"/>
          </p:cNvPicPr>
          <p:nvPr/>
        </p:nvPicPr>
        <p:blipFill>
          <a:blip r:embed="rId6"/>
          <a:stretch>
            <a:fillRect/>
          </a:stretch>
        </p:blipFill>
        <p:spPr>
          <a:xfrm>
            <a:off x="2317681" y="387947"/>
            <a:ext cx="1895740" cy="1924319"/>
          </a:xfrm>
          <a:prstGeom prst="rect">
            <a:avLst/>
          </a:prstGeom>
        </p:spPr>
      </p:pic>
      <p:sp>
        <p:nvSpPr>
          <p:cNvPr id="11" name="TextBox 10">
            <a:extLst>
              <a:ext uri="{FF2B5EF4-FFF2-40B4-BE49-F238E27FC236}">
                <a16:creationId xmlns:a16="http://schemas.microsoft.com/office/drawing/2014/main" id="{275A2FB1-826B-CE45-1F63-B7E0F9145EE3}"/>
              </a:ext>
            </a:extLst>
          </p:cNvPr>
          <p:cNvSpPr txBox="1"/>
          <p:nvPr/>
        </p:nvSpPr>
        <p:spPr>
          <a:xfrm>
            <a:off x="1625070" y="2597902"/>
            <a:ext cx="3280962" cy="830997"/>
          </a:xfrm>
          <a:prstGeom prst="rect">
            <a:avLst/>
          </a:prstGeom>
          <a:noFill/>
        </p:spPr>
        <p:txBody>
          <a:bodyPr wrap="none" rtlCol="0">
            <a:spAutoFit/>
          </a:bodyPr>
          <a:lstStyle/>
          <a:p>
            <a:pPr algn="ctr"/>
            <a:r>
              <a:rPr lang="en-US" sz="2400" dirty="0"/>
              <a:t>View information about</a:t>
            </a:r>
          </a:p>
          <a:p>
            <a:pPr algn="ctr"/>
            <a:r>
              <a:rPr lang="en-US" sz="2400" dirty="0" err="1"/>
              <a:t>DivCHED</a:t>
            </a:r>
            <a:r>
              <a:rPr lang="en-US" sz="2400" dirty="0"/>
              <a:t> strategic plan</a:t>
            </a:r>
          </a:p>
        </p:txBody>
      </p:sp>
    </p:spTree>
    <p:extLst>
      <p:ext uri="{BB962C8B-B14F-4D97-AF65-F5344CB8AC3E}">
        <p14:creationId xmlns:p14="http://schemas.microsoft.com/office/powerpoint/2010/main" val="222544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98DFD-FD1E-20F3-B96D-4755BF7780DA}"/>
              </a:ext>
            </a:extLst>
          </p:cNvPr>
          <p:cNvSpPr>
            <a:spLocks noGrp="1"/>
          </p:cNvSpPr>
          <p:nvPr>
            <p:ph type="title"/>
          </p:nvPr>
        </p:nvSpPr>
        <p:spPr>
          <a:xfrm>
            <a:off x="0" y="0"/>
            <a:ext cx="10515600" cy="1325563"/>
          </a:xfrm>
        </p:spPr>
        <p:txBody>
          <a:bodyPr/>
          <a:lstStyle/>
          <a:p>
            <a:r>
              <a:rPr lang="en-US" b="1" dirty="0"/>
              <a:t>New Member Committee</a:t>
            </a:r>
          </a:p>
        </p:txBody>
      </p:sp>
      <p:sp>
        <p:nvSpPr>
          <p:cNvPr id="3" name="Content Placeholder 2">
            <a:extLst>
              <a:ext uri="{FF2B5EF4-FFF2-40B4-BE49-F238E27FC236}">
                <a16:creationId xmlns:a16="http://schemas.microsoft.com/office/drawing/2014/main" id="{00F2C718-7732-344E-98E3-D02C98F76488}"/>
              </a:ext>
            </a:extLst>
          </p:cNvPr>
          <p:cNvSpPr>
            <a:spLocks noGrp="1"/>
          </p:cNvSpPr>
          <p:nvPr>
            <p:ph sz="half" idx="1"/>
          </p:nvPr>
        </p:nvSpPr>
        <p:spPr/>
        <p:txBody>
          <a:bodyPr/>
          <a:lstStyle/>
          <a:p>
            <a:r>
              <a:rPr lang="en-US" dirty="0"/>
              <a:t>Katherine </a:t>
            </a:r>
            <a:r>
              <a:rPr lang="en-US" dirty="0" err="1"/>
              <a:t>Aubrecht</a:t>
            </a:r>
            <a:endParaRPr lang="en-US" dirty="0"/>
          </a:p>
          <a:p>
            <a:r>
              <a:rPr lang="en-US" dirty="0"/>
              <a:t>Rich Bauer</a:t>
            </a:r>
          </a:p>
          <a:p>
            <a:r>
              <a:rPr lang="en-US" dirty="0"/>
              <a:t>Sridhar </a:t>
            </a:r>
            <a:r>
              <a:rPr lang="en-US" dirty="0" err="1"/>
              <a:t>Budhi</a:t>
            </a:r>
            <a:endParaRPr lang="en-US" dirty="0"/>
          </a:p>
          <a:p>
            <a:r>
              <a:rPr lang="en-US" dirty="0"/>
              <a:t>Mihaela Chamberlin</a:t>
            </a:r>
          </a:p>
        </p:txBody>
      </p:sp>
      <p:sp>
        <p:nvSpPr>
          <p:cNvPr id="4" name="Content Placeholder 3">
            <a:extLst>
              <a:ext uri="{FF2B5EF4-FFF2-40B4-BE49-F238E27FC236}">
                <a16:creationId xmlns:a16="http://schemas.microsoft.com/office/drawing/2014/main" id="{BBC5800D-64B0-530B-D1C5-7964D409C6A7}"/>
              </a:ext>
            </a:extLst>
          </p:cNvPr>
          <p:cNvSpPr>
            <a:spLocks noGrp="1"/>
          </p:cNvSpPr>
          <p:nvPr>
            <p:ph sz="half" idx="2"/>
          </p:nvPr>
        </p:nvSpPr>
        <p:spPr/>
        <p:txBody>
          <a:bodyPr/>
          <a:lstStyle/>
          <a:p>
            <a:r>
              <a:rPr lang="en-US" dirty="0"/>
              <a:t>Aimee </a:t>
            </a:r>
            <a:r>
              <a:rPr lang="en-US" dirty="0" err="1"/>
              <a:t>Modic</a:t>
            </a:r>
            <a:endParaRPr lang="en-US" dirty="0"/>
          </a:p>
          <a:p>
            <a:r>
              <a:rPr lang="en-US" dirty="0"/>
              <a:t>Marc </a:t>
            </a:r>
            <a:r>
              <a:rPr lang="en-US" dirty="0" err="1"/>
              <a:t>Muñiz</a:t>
            </a:r>
            <a:endParaRPr lang="en-US" dirty="0"/>
          </a:p>
          <a:p>
            <a:r>
              <a:rPr lang="en-US" dirty="0"/>
              <a:t>Andri Smith</a:t>
            </a:r>
          </a:p>
          <a:p>
            <a:r>
              <a:rPr lang="en-US" dirty="0"/>
              <a:t>Jeanette Stewart</a:t>
            </a:r>
          </a:p>
        </p:txBody>
      </p:sp>
    </p:spTree>
    <p:extLst>
      <p:ext uri="{BB962C8B-B14F-4D97-AF65-F5344CB8AC3E}">
        <p14:creationId xmlns:p14="http://schemas.microsoft.com/office/powerpoint/2010/main" val="3885272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9B109-118E-640C-909C-F84731579A5A}"/>
              </a:ext>
            </a:extLst>
          </p:cNvPr>
          <p:cNvSpPr>
            <a:spLocks noGrp="1"/>
          </p:cNvSpPr>
          <p:nvPr>
            <p:ph type="title"/>
          </p:nvPr>
        </p:nvSpPr>
        <p:spPr>
          <a:xfrm>
            <a:off x="0" y="0"/>
            <a:ext cx="10515600" cy="1325563"/>
          </a:xfrm>
        </p:spPr>
        <p:txBody>
          <a:bodyPr/>
          <a:lstStyle/>
          <a:p>
            <a:r>
              <a:rPr lang="en-US" dirty="0"/>
              <a:t>NMC Description</a:t>
            </a:r>
          </a:p>
        </p:txBody>
      </p:sp>
      <p:sp>
        <p:nvSpPr>
          <p:cNvPr id="3" name="Content Placeholder 2">
            <a:extLst>
              <a:ext uri="{FF2B5EF4-FFF2-40B4-BE49-F238E27FC236}">
                <a16:creationId xmlns:a16="http://schemas.microsoft.com/office/drawing/2014/main" id="{AC60758F-2EFA-12BB-6D9B-04429C124098}"/>
              </a:ext>
            </a:extLst>
          </p:cNvPr>
          <p:cNvSpPr>
            <a:spLocks noGrp="1"/>
          </p:cNvSpPr>
          <p:nvPr>
            <p:ph idx="1"/>
          </p:nvPr>
        </p:nvSpPr>
        <p:spPr/>
        <p:txBody>
          <a:bodyPr/>
          <a:lstStyle/>
          <a:p>
            <a:pPr marL="0" indent="0">
              <a:buNone/>
            </a:pPr>
            <a:r>
              <a:rPr lang="en-US" b="0" i="0" dirty="0">
                <a:solidFill>
                  <a:srgbClr val="212529"/>
                </a:solidFill>
                <a:effectLst/>
                <a:highlight>
                  <a:srgbClr val="FFFFFF"/>
                </a:highlight>
                <a:latin typeface="Roboto" panose="02000000000000000000" pitchFamily="2" charset="0"/>
              </a:rPr>
              <a:t>The Goal of the New Member Committee is to perform functions and implement and sustain policies, programs, and activities that welcome and meet the needs of new members of the Division of Chemical Education. To help us meet our goal, we encourage new members of the Division to contact the committee chair with ideas for new activities or programs that would help meet your needs.</a:t>
            </a:r>
          </a:p>
          <a:p>
            <a:pPr marL="0" indent="0">
              <a:buNone/>
            </a:pPr>
            <a:endParaRPr lang="en-US" dirty="0">
              <a:solidFill>
                <a:srgbClr val="212529"/>
              </a:solidFill>
              <a:highlight>
                <a:srgbClr val="FFFFFF"/>
              </a:highlight>
              <a:latin typeface="Roboto" panose="02000000000000000000" pitchFamily="2" charset="0"/>
            </a:endParaRPr>
          </a:p>
          <a:p>
            <a:pPr marL="0" indent="0">
              <a:buNone/>
            </a:pPr>
            <a:r>
              <a:rPr lang="en-US" dirty="0">
                <a:solidFill>
                  <a:srgbClr val="212529"/>
                </a:solidFill>
                <a:highlight>
                  <a:srgbClr val="FFFFFF"/>
                </a:highlight>
                <a:latin typeface="Roboto" panose="02000000000000000000" pitchFamily="2" charset="0"/>
              </a:rPr>
              <a:t>We (try to) staff the Division poster at National &amp; Regional ACS meetings.</a:t>
            </a:r>
            <a:endParaRPr lang="en-US" dirty="0"/>
          </a:p>
        </p:txBody>
      </p:sp>
      <p:sp>
        <p:nvSpPr>
          <p:cNvPr id="4" name="TextBox 3">
            <a:extLst>
              <a:ext uri="{FF2B5EF4-FFF2-40B4-BE49-F238E27FC236}">
                <a16:creationId xmlns:a16="http://schemas.microsoft.com/office/drawing/2014/main" id="{20F7CBFC-6051-8328-EE74-A5C06E834066}"/>
              </a:ext>
            </a:extLst>
          </p:cNvPr>
          <p:cNvSpPr txBox="1"/>
          <p:nvPr/>
        </p:nvSpPr>
        <p:spPr>
          <a:xfrm>
            <a:off x="0" y="6488668"/>
            <a:ext cx="10047111" cy="369332"/>
          </a:xfrm>
          <a:prstGeom prst="rect">
            <a:avLst/>
          </a:prstGeom>
          <a:noFill/>
        </p:spPr>
        <p:txBody>
          <a:bodyPr wrap="square" rtlCol="0">
            <a:spAutoFit/>
          </a:bodyPr>
          <a:lstStyle/>
          <a:p>
            <a:r>
              <a:rPr lang="en-US" dirty="0">
                <a:hlinkClick r:id="rId3"/>
              </a:rPr>
              <a:t>https://divched.org/about-divched/committees-boards/new-member-committee</a:t>
            </a:r>
            <a:endParaRPr lang="en-US" dirty="0"/>
          </a:p>
        </p:txBody>
      </p:sp>
    </p:spTree>
    <p:extLst>
      <p:ext uri="{BB962C8B-B14F-4D97-AF65-F5344CB8AC3E}">
        <p14:creationId xmlns:p14="http://schemas.microsoft.com/office/powerpoint/2010/main" val="3874584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6E0AF-AC76-333E-FC6A-A497734A8684}"/>
              </a:ext>
            </a:extLst>
          </p:cNvPr>
          <p:cNvSpPr>
            <a:spLocks noGrp="1"/>
          </p:cNvSpPr>
          <p:nvPr>
            <p:ph type="title"/>
          </p:nvPr>
        </p:nvSpPr>
        <p:spPr>
          <a:xfrm>
            <a:off x="0" y="0"/>
            <a:ext cx="10515600" cy="1325563"/>
          </a:xfrm>
        </p:spPr>
        <p:txBody>
          <a:bodyPr/>
          <a:lstStyle/>
          <a:p>
            <a:r>
              <a:rPr lang="en-US" dirty="0"/>
              <a:t>Needs Assessment for Division Members</a:t>
            </a:r>
          </a:p>
        </p:txBody>
      </p:sp>
      <p:sp>
        <p:nvSpPr>
          <p:cNvPr id="3" name="Content Placeholder 2">
            <a:extLst>
              <a:ext uri="{FF2B5EF4-FFF2-40B4-BE49-F238E27FC236}">
                <a16:creationId xmlns:a16="http://schemas.microsoft.com/office/drawing/2014/main" id="{0EE0E2D0-9945-7A91-7287-AF823818FD52}"/>
              </a:ext>
            </a:extLst>
          </p:cNvPr>
          <p:cNvSpPr>
            <a:spLocks noGrp="1"/>
          </p:cNvSpPr>
          <p:nvPr>
            <p:ph idx="1"/>
          </p:nvPr>
        </p:nvSpPr>
        <p:spPr/>
        <p:txBody>
          <a:bodyPr>
            <a:normAutofit lnSpcReduction="10000"/>
          </a:bodyPr>
          <a:lstStyle/>
          <a:p>
            <a:r>
              <a:rPr lang="en-US" dirty="0"/>
              <a:t>Demographic information</a:t>
            </a:r>
          </a:p>
          <a:p>
            <a:pPr lvl="1"/>
            <a:r>
              <a:rPr lang="en-US" dirty="0"/>
              <a:t>Who are our members?  </a:t>
            </a:r>
          </a:p>
          <a:p>
            <a:pPr lvl="1"/>
            <a:r>
              <a:rPr lang="en-US" dirty="0"/>
              <a:t>What job roles do they have?</a:t>
            </a:r>
          </a:p>
          <a:p>
            <a:r>
              <a:rPr lang="en-US" dirty="0"/>
              <a:t>Motivations for membership</a:t>
            </a:r>
          </a:p>
          <a:p>
            <a:pPr lvl="1"/>
            <a:r>
              <a:rPr lang="en-US" dirty="0"/>
              <a:t>Why do members join?</a:t>
            </a:r>
          </a:p>
          <a:p>
            <a:pPr lvl="1"/>
            <a:r>
              <a:rPr lang="en-US" dirty="0"/>
              <a:t>Why do members retain membership?</a:t>
            </a:r>
          </a:p>
          <a:p>
            <a:r>
              <a:rPr lang="en-US" dirty="0"/>
              <a:t>Areas for improvement</a:t>
            </a:r>
          </a:p>
          <a:p>
            <a:pPr lvl="1"/>
            <a:r>
              <a:rPr lang="en-US" dirty="0"/>
              <a:t>How could the Division communicate better?</a:t>
            </a:r>
          </a:p>
          <a:p>
            <a:pPr lvl="1"/>
            <a:r>
              <a:rPr lang="en-US" dirty="0"/>
              <a:t>What resources could the Division provide?</a:t>
            </a:r>
          </a:p>
          <a:p>
            <a:r>
              <a:rPr lang="en-US" dirty="0"/>
              <a:t>Note: most items not required, so total N varies</a:t>
            </a:r>
          </a:p>
        </p:txBody>
      </p:sp>
    </p:spTree>
    <p:extLst>
      <p:ext uri="{BB962C8B-B14F-4D97-AF65-F5344CB8AC3E}">
        <p14:creationId xmlns:p14="http://schemas.microsoft.com/office/powerpoint/2010/main" val="126575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A37A36CF-349F-8300-EAA6-7B77F4E72DF9}"/>
              </a:ext>
            </a:extLst>
          </p:cNvPr>
          <p:cNvGraphicFramePr>
            <a:graphicFrameLocks noGrp="1"/>
          </p:cNvGraphicFramePr>
          <p:nvPr>
            <p:ph idx="1"/>
            <p:extLst>
              <p:ext uri="{D42A27DB-BD31-4B8C-83A1-F6EECF244321}">
                <p14:modId xmlns:p14="http://schemas.microsoft.com/office/powerpoint/2010/main" val="1383252646"/>
              </p:ext>
            </p:extLst>
          </p:nvPr>
        </p:nvGraphicFramePr>
        <p:xfrm>
          <a:off x="1126537" y="890411"/>
          <a:ext cx="9110134" cy="507717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1">
            <a:extLst>
              <a:ext uri="{FF2B5EF4-FFF2-40B4-BE49-F238E27FC236}">
                <a16:creationId xmlns:a16="http://schemas.microsoft.com/office/drawing/2014/main" id="{4F089297-F240-3D66-83C9-35CF28FF74FE}"/>
              </a:ext>
            </a:extLst>
          </p:cNvPr>
          <p:cNvSpPr txBox="1"/>
          <p:nvPr/>
        </p:nvSpPr>
        <p:spPr>
          <a:xfrm>
            <a:off x="8794315" y="624376"/>
            <a:ext cx="2587375"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Industrial position</a:t>
            </a:r>
          </a:p>
          <a:p>
            <a:pPr algn="ctr"/>
            <a:r>
              <a:rPr lang="en-US" sz="2400" dirty="0"/>
              <a:t>(4)</a:t>
            </a:r>
          </a:p>
        </p:txBody>
      </p:sp>
      <p:sp>
        <p:nvSpPr>
          <p:cNvPr id="6" name="TextBox 1">
            <a:extLst>
              <a:ext uri="{FF2B5EF4-FFF2-40B4-BE49-F238E27FC236}">
                <a16:creationId xmlns:a16="http://schemas.microsoft.com/office/drawing/2014/main" id="{92C5C05F-E2B3-6EC4-04D1-8E38E9FE2E90}"/>
              </a:ext>
            </a:extLst>
          </p:cNvPr>
          <p:cNvSpPr txBox="1"/>
          <p:nvPr/>
        </p:nvSpPr>
        <p:spPr>
          <a:xfrm>
            <a:off x="5619923" y="236"/>
            <a:ext cx="3367973"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Postdoctoral researcher</a:t>
            </a:r>
          </a:p>
          <a:p>
            <a:pPr algn="ctr"/>
            <a:r>
              <a:rPr lang="en-US" sz="2400" dirty="0"/>
              <a:t>(5)</a:t>
            </a:r>
          </a:p>
        </p:txBody>
      </p:sp>
      <p:sp>
        <p:nvSpPr>
          <p:cNvPr id="7" name="TextBox 1">
            <a:extLst>
              <a:ext uri="{FF2B5EF4-FFF2-40B4-BE49-F238E27FC236}">
                <a16:creationId xmlns:a16="http://schemas.microsoft.com/office/drawing/2014/main" id="{15FA81A0-5D2F-E9B5-2FBC-EC5B6B22D910}"/>
              </a:ext>
            </a:extLst>
          </p:cNvPr>
          <p:cNvSpPr txBox="1"/>
          <p:nvPr/>
        </p:nvSpPr>
        <p:spPr>
          <a:xfrm>
            <a:off x="1842936" y="117241"/>
            <a:ext cx="2889509"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PT college instructor</a:t>
            </a:r>
          </a:p>
          <a:p>
            <a:pPr algn="ctr"/>
            <a:r>
              <a:rPr lang="en-US" sz="2400" dirty="0"/>
              <a:t>(12)</a:t>
            </a:r>
          </a:p>
        </p:txBody>
      </p:sp>
      <p:sp>
        <p:nvSpPr>
          <p:cNvPr id="8" name="TextBox 1">
            <a:extLst>
              <a:ext uri="{FF2B5EF4-FFF2-40B4-BE49-F238E27FC236}">
                <a16:creationId xmlns:a16="http://schemas.microsoft.com/office/drawing/2014/main" id="{3CD58F77-E9AA-79D5-390A-BC1B4FE7CC08}"/>
              </a:ext>
            </a:extLst>
          </p:cNvPr>
          <p:cNvSpPr txBox="1"/>
          <p:nvPr/>
        </p:nvSpPr>
        <p:spPr>
          <a:xfrm>
            <a:off x="1134635" y="963233"/>
            <a:ext cx="2509918"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Graduate student</a:t>
            </a:r>
          </a:p>
          <a:p>
            <a:pPr algn="ctr"/>
            <a:r>
              <a:rPr lang="en-US" sz="2400" dirty="0"/>
              <a:t>(13)</a:t>
            </a:r>
          </a:p>
        </p:txBody>
      </p:sp>
      <p:sp>
        <p:nvSpPr>
          <p:cNvPr id="9" name="TextBox 1">
            <a:extLst>
              <a:ext uri="{FF2B5EF4-FFF2-40B4-BE49-F238E27FC236}">
                <a16:creationId xmlns:a16="http://schemas.microsoft.com/office/drawing/2014/main" id="{69274C8C-88F5-8851-ED74-E93A091609BD}"/>
              </a:ext>
            </a:extLst>
          </p:cNvPr>
          <p:cNvSpPr txBox="1"/>
          <p:nvPr/>
        </p:nvSpPr>
        <p:spPr>
          <a:xfrm>
            <a:off x="182148" y="1706321"/>
            <a:ext cx="1990545"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Administrator</a:t>
            </a:r>
          </a:p>
          <a:p>
            <a:pPr algn="ctr"/>
            <a:r>
              <a:rPr lang="en-US" sz="2400" dirty="0"/>
              <a:t>(15)</a:t>
            </a:r>
          </a:p>
        </p:txBody>
      </p:sp>
      <p:sp>
        <p:nvSpPr>
          <p:cNvPr id="10" name="TextBox 1">
            <a:extLst>
              <a:ext uri="{FF2B5EF4-FFF2-40B4-BE49-F238E27FC236}">
                <a16:creationId xmlns:a16="http://schemas.microsoft.com/office/drawing/2014/main" id="{9E773E32-9E2B-C4C2-8C50-9452606B8D6A}"/>
              </a:ext>
            </a:extLst>
          </p:cNvPr>
          <p:cNvSpPr txBox="1"/>
          <p:nvPr/>
        </p:nvSpPr>
        <p:spPr>
          <a:xfrm>
            <a:off x="9645270" y="2416556"/>
            <a:ext cx="200247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Full professor</a:t>
            </a:r>
          </a:p>
          <a:p>
            <a:pPr algn="ctr"/>
            <a:r>
              <a:rPr lang="en-US" sz="2400" dirty="0"/>
              <a:t>(71)</a:t>
            </a:r>
          </a:p>
        </p:txBody>
      </p:sp>
      <p:sp>
        <p:nvSpPr>
          <p:cNvPr id="12" name="TextBox 1">
            <a:extLst>
              <a:ext uri="{FF2B5EF4-FFF2-40B4-BE49-F238E27FC236}">
                <a16:creationId xmlns:a16="http://schemas.microsoft.com/office/drawing/2014/main" id="{86BD7E32-E879-9BD8-A737-CE3E2C39CD60}"/>
              </a:ext>
            </a:extLst>
          </p:cNvPr>
          <p:cNvSpPr txBox="1"/>
          <p:nvPr/>
        </p:nvSpPr>
        <p:spPr>
          <a:xfrm>
            <a:off x="9072361" y="3733074"/>
            <a:ext cx="2525050" cy="1569660"/>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FT lecturer/</a:t>
            </a:r>
          </a:p>
          <a:p>
            <a:pPr algn="ctr"/>
            <a:r>
              <a:rPr lang="en-US" sz="2400" dirty="0"/>
              <a:t>teaching faculty/</a:t>
            </a:r>
          </a:p>
          <a:p>
            <a:pPr algn="ctr"/>
            <a:r>
              <a:rPr lang="en-US" sz="2400" dirty="0"/>
              <a:t>instructional staff</a:t>
            </a:r>
          </a:p>
          <a:p>
            <a:pPr algn="ctr"/>
            <a:r>
              <a:rPr lang="en-US" sz="2400" dirty="0"/>
              <a:t>(41)</a:t>
            </a:r>
          </a:p>
        </p:txBody>
      </p:sp>
      <p:sp>
        <p:nvSpPr>
          <p:cNvPr id="13" name="TextBox 1">
            <a:extLst>
              <a:ext uri="{FF2B5EF4-FFF2-40B4-BE49-F238E27FC236}">
                <a16:creationId xmlns:a16="http://schemas.microsoft.com/office/drawing/2014/main" id="{69921F89-EAFF-55D8-9B17-30A5251A48EE}"/>
              </a:ext>
            </a:extLst>
          </p:cNvPr>
          <p:cNvSpPr txBox="1"/>
          <p:nvPr/>
        </p:nvSpPr>
        <p:spPr>
          <a:xfrm>
            <a:off x="6694967" y="5910309"/>
            <a:ext cx="2819938"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Associate professor</a:t>
            </a:r>
          </a:p>
          <a:p>
            <a:pPr algn="ctr"/>
            <a:r>
              <a:rPr lang="en-US" sz="2400" dirty="0"/>
              <a:t>(33)</a:t>
            </a:r>
          </a:p>
        </p:txBody>
      </p:sp>
      <p:sp>
        <p:nvSpPr>
          <p:cNvPr id="14" name="TextBox 1">
            <a:extLst>
              <a:ext uri="{FF2B5EF4-FFF2-40B4-BE49-F238E27FC236}">
                <a16:creationId xmlns:a16="http://schemas.microsoft.com/office/drawing/2014/main" id="{DBE1D78E-82E6-EEC2-D080-C7368C70669B}"/>
              </a:ext>
            </a:extLst>
          </p:cNvPr>
          <p:cNvSpPr txBox="1"/>
          <p:nvPr/>
        </p:nvSpPr>
        <p:spPr>
          <a:xfrm>
            <a:off x="3334589" y="5869106"/>
            <a:ext cx="274575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Assistant professor</a:t>
            </a:r>
          </a:p>
          <a:p>
            <a:pPr algn="ctr"/>
            <a:r>
              <a:rPr lang="en-US" sz="2400" dirty="0"/>
              <a:t>(29)</a:t>
            </a:r>
          </a:p>
        </p:txBody>
      </p:sp>
      <p:sp>
        <p:nvSpPr>
          <p:cNvPr id="15" name="TextBox 1">
            <a:extLst>
              <a:ext uri="{FF2B5EF4-FFF2-40B4-BE49-F238E27FC236}">
                <a16:creationId xmlns:a16="http://schemas.microsoft.com/office/drawing/2014/main" id="{3848F38C-AA61-9AD4-00C1-4E9AF14A8130}"/>
              </a:ext>
            </a:extLst>
          </p:cNvPr>
          <p:cNvSpPr txBox="1"/>
          <p:nvPr/>
        </p:nvSpPr>
        <p:spPr>
          <a:xfrm>
            <a:off x="609305" y="5119806"/>
            <a:ext cx="2664768"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Precollege teacher</a:t>
            </a:r>
          </a:p>
          <a:p>
            <a:pPr algn="ctr"/>
            <a:r>
              <a:rPr lang="en-US" sz="2400" dirty="0"/>
              <a:t>(28)</a:t>
            </a:r>
          </a:p>
        </p:txBody>
      </p:sp>
      <p:sp>
        <p:nvSpPr>
          <p:cNvPr id="16" name="TextBox 1">
            <a:extLst>
              <a:ext uri="{FF2B5EF4-FFF2-40B4-BE49-F238E27FC236}">
                <a16:creationId xmlns:a16="http://schemas.microsoft.com/office/drawing/2014/main" id="{608D2668-7DC4-EBD5-34D9-62F4947E3F30}"/>
              </a:ext>
            </a:extLst>
          </p:cNvPr>
          <p:cNvSpPr txBox="1"/>
          <p:nvPr/>
        </p:nvSpPr>
        <p:spPr>
          <a:xfrm>
            <a:off x="154527" y="3956597"/>
            <a:ext cx="2702856"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Emeritus professor</a:t>
            </a:r>
          </a:p>
          <a:p>
            <a:pPr algn="ctr"/>
            <a:r>
              <a:rPr lang="en-US" sz="2400" dirty="0"/>
              <a:t>(22)</a:t>
            </a:r>
          </a:p>
        </p:txBody>
      </p:sp>
      <p:sp>
        <p:nvSpPr>
          <p:cNvPr id="17" name="TextBox 1">
            <a:extLst>
              <a:ext uri="{FF2B5EF4-FFF2-40B4-BE49-F238E27FC236}">
                <a16:creationId xmlns:a16="http://schemas.microsoft.com/office/drawing/2014/main" id="{82CBEE9E-458D-96AB-9DCD-8CC62DC34D3E}"/>
              </a:ext>
            </a:extLst>
          </p:cNvPr>
          <p:cNvSpPr txBox="1"/>
          <p:nvPr/>
        </p:nvSpPr>
        <p:spPr>
          <a:xfrm>
            <a:off x="1849848" y="2327606"/>
            <a:ext cx="944489"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Other</a:t>
            </a:r>
          </a:p>
          <a:p>
            <a:pPr algn="ctr"/>
            <a:r>
              <a:rPr lang="en-US" sz="2400" dirty="0"/>
              <a:t>(22)</a:t>
            </a:r>
          </a:p>
        </p:txBody>
      </p:sp>
      <p:cxnSp>
        <p:nvCxnSpPr>
          <p:cNvPr id="22" name="Connector: Elbow 21">
            <a:extLst>
              <a:ext uri="{FF2B5EF4-FFF2-40B4-BE49-F238E27FC236}">
                <a16:creationId xmlns:a16="http://schemas.microsoft.com/office/drawing/2014/main" id="{F463B29B-E623-F437-00C8-8503A5B43BAB}"/>
              </a:ext>
            </a:extLst>
          </p:cNvPr>
          <p:cNvCxnSpPr>
            <a:cxnSpLocks/>
          </p:cNvCxnSpPr>
          <p:nvPr/>
        </p:nvCxnSpPr>
        <p:spPr>
          <a:xfrm>
            <a:off x="6716889" y="2310232"/>
            <a:ext cx="2776095" cy="583377"/>
          </a:xfrm>
          <a:prstGeom prst="bentConnector3">
            <a:avLst>
              <a:gd name="adj1" fmla="val 50000"/>
            </a:avLst>
          </a:prstGeom>
          <a:ln cap="rnd">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27" name="Connector: Elbow 26">
            <a:extLst>
              <a:ext uri="{FF2B5EF4-FFF2-40B4-BE49-F238E27FC236}">
                <a16:creationId xmlns:a16="http://schemas.microsoft.com/office/drawing/2014/main" id="{34F4A78E-CBCF-5DA5-5083-38B4746C2C73}"/>
              </a:ext>
            </a:extLst>
          </p:cNvPr>
          <p:cNvCxnSpPr>
            <a:cxnSpLocks/>
          </p:cNvCxnSpPr>
          <p:nvPr/>
        </p:nvCxnSpPr>
        <p:spPr>
          <a:xfrm>
            <a:off x="7213600" y="4014828"/>
            <a:ext cx="1501422" cy="626187"/>
          </a:xfrm>
          <a:prstGeom prst="bentConnector3">
            <a:avLst>
              <a:gd name="adj1" fmla="val 61278"/>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30" name="Connector: Elbow 29">
            <a:extLst>
              <a:ext uri="{FF2B5EF4-FFF2-40B4-BE49-F238E27FC236}">
                <a16:creationId xmlns:a16="http://schemas.microsoft.com/office/drawing/2014/main" id="{777FBBFD-8470-68C1-298B-82DB8269DDA6}"/>
              </a:ext>
            </a:extLst>
          </p:cNvPr>
          <p:cNvCxnSpPr>
            <a:cxnSpLocks/>
          </p:cNvCxnSpPr>
          <p:nvPr/>
        </p:nvCxnSpPr>
        <p:spPr>
          <a:xfrm flipV="1">
            <a:off x="5610578" y="954343"/>
            <a:ext cx="2985125" cy="172105"/>
          </a:xfrm>
          <a:prstGeom prst="bentConnector3">
            <a:avLst>
              <a:gd name="adj1" fmla="val 5000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33" name="Connector: Elbow 32">
            <a:extLst>
              <a:ext uri="{FF2B5EF4-FFF2-40B4-BE49-F238E27FC236}">
                <a16:creationId xmlns:a16="http://schemas.microsoft.com/office/drawing/2014/main" id="{5C0EC1CB-2919-7702-E154-2853B5DC899A}"/>
              </a:ext>
            </a:extLst>
          </p:cNvPr>
          <p:cNvCxnSpPr>
            <a:cxnSpLocks/>
          </p:cNvCxnSpPr>
          <p:nvPr/>
        </p:nvCxnSpPr>
        <p:spPr>
          <a:xfrm rot="5400000" flipH="1" flipV="1">
            <a:off x="5292529" y="531113"/>
            <a:ext cx="748261" cy="640615"/>
          </a:xfrm>
          <a:prstGeom prst="bentConnector3">
            <a:avLst>
              <a:gd name="adj1" fmla="val 5000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35" name="Connector: Elbow 34">
            <a:extLst>
              <a:ext uri="{FF2B5EF4-FFF2-40B4-BE49-F238E27FC236}">
                <a16:creationId xmlns:a16="http://schemas.microsoft.com/office/drawing/2014/main" id="{F966542D-040C-FDEA-B8BA-866AA368628B}"/>
              </a:ext>
            </a:extLst>
          </p:cNvPr>
          <p:cNvCxnSpPr>
            <a:cxnSpLocks/>
          </p:cNvCxnSpPr>
          <p:nvPr/>
        </p:nvCxnSpPr>
        <p:spPr>
          <a:xfrm rot="16200000" flipV="1">
            <a:off x="4306760" y="711314"/>
            <a:ext cx="885082" cy="651041"/>
          </a:xfrm>
          <a:prstGeom prst="bentConnector3">
            <a:avLst>
              <a:gd name="adj1" fmla="val 5000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41" name="Connector: Elbow 40">
            <a:extLst>
              <a:ext uri="{FF2B5EF4-FFF2-40B4-BE49-F238E27FC236}">
                <a16:creationId xmlns:a16="http://schemas.microsoft.com/office/drawing/2014/main" id="{AEA7BC85-5752-EF31-1AAA-A6A11BF4D71E}"/>
              </a:ext>
            </a:extLst>
          </p:cNvPr>
          <p:cNvCxnSpPr>
            <a:cxnSpLocks/>
          </p:cNvCxnSpPr>
          <p:nvPr/>
        </p:nvCxnSpPr>
        <p:spPr>
          <a:xfrm rot="10800000">
            <a:off x="3885449" y="1189493"/>
            <a:ext cx="601699" cy="513010"/>
          </a:xfrm>
          <a:prstGeom prst="bentConnector3">
            <a:avLst>
              <a:gd name="adj1" fmla="val 27486"/>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44" name="Connector: Elbow 43">
            <a:extLst>
              <a:ext uri="{FF2B5EF4-FFF2-40B4-BE49-F238E27FC236}">
                <a16:creationId xmlns:a16="http://schemas.microsoft.com/office/drawing/2014/main" id="{0AE2AF13-3F7A-9E12-B094-618E7E0613E0}"/>
              </a:ext>
            </a:extLst>
          </p:cNvPr>
          <p:cNvCxnSpPr>
            <a:cxnSpLocks/>
          </p:cNvCxnSpPr>
          <p:nvPr/>
        </p:nvCxnSpPr>
        <p:spPr>
          <a:xfrm rot="10800000">
            <a:off x="2322093" y="1961524"/>
            <a:ext cx="1877374" cy="268661"/>
          </a:xfrm>
          <a:prstGeom prst="bentConnector3">
            <a:avLst>
              <a:gd name="adj1" fmla="val 5000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54" name="Connector: Elbow 53">
            <a:extLst>
              <a:ext uri="{FF2B5EF4-FFF2-40B4-BE49-F238E27FC236}">
                <a16:creationId xmlns:a16="http://schemas.microsoft.com/office/drawing/2014/main" id="{D013EE2C-7B95-CD1E-2354-86897F83170B}"/>
              </a:ext>
            </a:extLst>
          </p:cNvPr>
          <p:cNvCxnSpPr>
            <a:cxnSpLocks/>
          </p:cNvCxnSpPr>
          <p:nvPr/>
        </p:nvCxnSpPr>
        <p:spPr>
          <a:xfrm rot="10800000">
            <a:off x="2832208" y="2979485"/>
            <a:ext cx="1303109" cy="1"/>
          </a:xfrm>
          <a:prstGeom prst="bentConnector3">
            <a:avLst>
              <a:gd name="adj1" fmla="val 5000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67" name="Connector: Elbow 66">
            <a:extLst>
              <a:ext uri="{FF2B5EF4-FFF2-40B4-BE49-F238E27FC236}">
                <a16:creationId xmlns:a16="http://schemas.microsoft.com/office/drawing/2014/main" id="{E20199E5-9B43-52DC-4079-3AE8E85E6ECF}"/>
              </a:ext>
            </a:extLst>
          </p:cNvPr>
          <p:cNvCxnSpPr>
            <a:cxnSpLocks/>
          </p:cNvCxnSpPr>
          <p:nvPr/>
        </p:nvCxnSpPr>
        <p:spPr>
          <a:xfrm rot="10800000" flipV="1">
            <a:off x="1941689" y="3756940"/>
            <a:ext cx="1933174" cy="257887"/>
          </a:xfrm>
          <a:prstGeom prst="bentConnector3">
            <a:avLst>
              <a:gd name="adj1" fmla="val 10022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77" name="Connector: Elbow 76">
            <a:extLst>
              <a:ext uri="{FF2B5EF4-FFF2-40B4-BE49-F238E27FC236}">
                <a16:creationId xmlns:a16="http://schemas.microsoft.com/office/drawing/2014/main" id="{3AD44705-172B-499E-C0A7-03F2C1484D8A}"/>
              </a:ext>
            </a:extLst>
          </p:cNvPr>
          <p:cNvCxnSpPr>
            <a:cxnSpLocks/>
          </p:cNvCxnSpPr>
          <p:nvPr/>
        </p:nvCxnSpPr>
        <p:spPr>
          <a:xfrm rot="10800000" flipV="1">
            <a:off x="3466693" y="4947195"/>
            <a:ext cx="816342" cy="414324"/>
          </a:xfrm>
          <a:prstGeom prst="bentConnector3">
            <a:avLst>
              <a:gd name="adj1" fmla="val 76274"/>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80" name="Connector: Elbow 79">
            <a:extLst>
              <a:ext uri="{FF2B5EF4-FFF2-40B4-BE49-F238E27FC236}">
                <a16:creationId xmlns:a16="http://schemas.microsoft.com/office/drawing/2014/main" id="{F2B12ACD-56D5-EE19-D7E7-52BC08D07E3D}"/>
              </a:ext>
            </a:extLst>
          </p:cNvPr>
          <p:cNvCxnSpPr>
            <a:cxnSpLocks/>
          </p:cNvCxnSpPr>
          <p:nvPr/>
        </p:nvCxnSpPr>
        <p:spPr>
          <a:xfrm rot="5400000">
            <a:off x="4429103" y="5283894"/>
            <a:ext cx="847785" cy="519609"/>
          </a:xfrm>
          <a:prstGeom prst="bentConnector3">
            <a:avLst>
              <a:gd name="adj1" fmla="val 65979"/>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98" name="Connector: Elbow 97">
            <a:extLst>
              <a:ext uri="{FF2B5EF4-FFF2-40B4-BE49-F238E27FC236}">
                <a16:creationId xmlns:a16="http://schemas.microsoft.com/office/drawing/2014/main" id="{D8BCBBE6-4AA5-0D49-9B9C-F3E33A8EA9C1}"/>
              </a:ext>
            </a:extLst>
          </p:cNvPr>
          <p:cNvCxnSpPr>
            <a:cxnSpLocks/>
          </p:cNvCxnSpPr>
          <p:nvPr/>
        </p:nvCxnSpPr>
        <p:spPr>
          <a:xfrm rot="16200000" flipH="1">
            <a:off x="6174944" y="5122472"/>
            <a:ext cx="991690" cy="698543"/>
          </a:xfrm>
          <a:prstGeom prst="bentConnector3">
            <a:avLst>
              <a:gd name="adj1" fmla="val 50000"/>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22544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7E7E4FC6-DF9F-05B0-5029-9F09DF65841D}"/>
              </a:ext>
            </a:extLst>
          </p:cNvPr>
          <p:cNvGraphicFramePr>
            <a:graphicFrameLocks noGrp="1"/>
          </p:cNvGraphicFramePr>
          <p:nvPr>
            <p:ph sz="half" idx="1"/>
            <p:extLst>
              <p:ext uri="{D42A27DB-BD31-4B8C-83A1-F6EECF244321}">
                <p14:modId xmlns:p14="http://schemas.microsoft.com/office/powerpoint/2010/main" val="3410352495"/>
              </p:ext>
            </p:extLst>
          </p:nvPr>
        </p:nvGraphicFramePr>
        <p:xfrm>
          <a:off x="1081445" y="2805386"/>
          <a:ext cx="1965176" cy="404486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4" name="Content Placeholder 13">
            <a:extLst>
              <a:ext uri="{FF2B5EF4-FFF2-40B4-BE49-F238E27FC236}">
                <a16:creationId xmlns:a16="http://schemas.microsoft.com/office/drawing/2014/main" id="{850E9052-A7A2-B314-E776-BCAB39386378}"/>
              </a:ext>
            </a:extLst>
          </p:cNvPr>
          <p:cNvGraphicFramePr>
            <a:graphicFrameLocks noGrp="1"/>
          </p:cNvGraphicFramePr>
          <p:nvPr>
            <p:ph sz="half" idx="2"/>
            <p:extLst>
              <p:ext uri="{D42A27DB-BD31-4B8C-83A1-F6EECF244321}">
                <p14:modId xmlns:p14="http://schemas.microsoft.com/office/powerpoint/2010/main" val="548671598"/>
              </p:ext>
            </p:extLst>
          </p:nvPr>
        </p:nvGraphicFramePr>
        <p:xfrm>
          <a:off x="6409266" y="282321"/>
          <a:ext cx="5026379" cy="625404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1">
            <a:extLst>
              <a:ext uri="{FF2B5EF4-FFF2-40B4-BE49-F238E27FC236}">
                <a16:creationId xmlns:a16="http://schemas.microsoft.com/office/drawing/2014/main" id="{974132D6-1F08-27A6-BA72-31A68C094381}"/>
              </a:ext>
            </a:extLst>
          </p:cNvPr>
          <p:cNvSpPr txBox="1"/>
          <p:nvPr/>
        </p:nvSpPr>
        <p:spPr>
          <a:xfrm>
            <a:off x="10571797" y="321635"/>
            <a:ext cx="1018419"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2-year</a:t>
            </a:r>
          </a:p>
          <a:p>
            <a:pPr algn="ctr"/>
            <a:r>
              <a:rPr lang="en-US" sz="2400" dirty="0"/>
              <a:t>(37)</a:t>
            </a:r>
          </a:p>
        </p:txBody>
      </p:sp>
      <p:sp>
        <p:nvSpPr>
          <p:cNvPr id="7" name="TextBox 1">
            <a:extLst>
              <a:ext uri="{FF2B5EF4-FFF2-40B4-BE49-F238E27FC236}">
                <a16:creationId xmlns:a16="http://schemas.microsoft.com/office/drawing/2014/main" id="{8F6654AD-C62E-FA27-0CDE-4AE246FC28CB}"/>
              </a:ext>
            </a:extLst>
          </p:cNvPr>
          <p:cNvSpPr txBox="1"/>
          <p:nvPr/>
        </p:nvSpPr>
        <p:spPr>
          <a:xfrm>
            <a:off x="10297078" y="5473005"/>
            <a:ext cx="1777730" cy="1200329"/>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4-year</a:t>
            </a:r>
          </a:p>
          <a:p>
            <a:pPr algn="ctr"/>
            <a:r>
              <a:rPr lang="en-US" sz="2400" dirty="0"/>
              <a:t>(Bachelor’s)</a:t>
            </a:r>
          </a:p>
          <a:p>
            <a:pPr algn="ctr"/>
            <a:r>
              <a:rPr lang="en-US" sz="2400" dirty="0"/>
              <a:t>(88)</a:t>
            </a:r>
          </a:p>
        </p:txBody>
      </p:sp>
      <p:sp>
        <p:nvSpPr>
          <p:cNvPr id="8" name="TextBox 1">
            <a:extLst>
              <a:ext uri="{FF2B5EF4-FFF2-40B4-BE49-F238E27FC236}">
                <a16:creationId xmlns:a16="http://schemas.microsoft.com/office/drawing/2014/main" id="{8F4B1C28-F7AF-E20D-A03E-ED11AF8D5693}"/>
              </a:ext>
            </a:extLst>
          </p:cNvPr>
          <p:cNvSpPr txBox="1"/>
          <p:nvPr/>
        </p:nvSpPr>
        <p:spPr>
          <a:xfrm>
            <a:off x="5847638" y="5320604"/>
            <a:ext cx="1498744" cy="1200329"/>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4-year</a:t>
            </a:r>
          </a:p>
          <a:p>
            <a:pPr algn="ctr"/>
            <a:r>
              <a:rPr lang="en-US" sz="2400" dirty="0"/>
              <a:t>(Master’s)</a:t>
            </a:r>
          </a:p>
          <a:p>
            <a:pPr algn="ctr"/>
            <a:r>
              <a:rPr lang="en-US" sz="2400" dirty="0"/>
              <a:t>(22)</a:t>
            </a:r>
          </a:p>
        </p:txBody>
      </p:sp>
      <p:sp>
        <p:nvSpPr>
          <p:cNvPr id="9" name="TextBox 1">
            <a:extLst>
              <a:ext uri="{FF2B5EF4-FFF2-40B4-BE49-F238E27FC236}">
                <a16:creationId xmlns:a16="http://schemas.microsoft.com/office/drawing/2014/main" id="{EF91F990-8A2A-09EE-D890-89B77C82D29D}"/>
              </a:ext>
            </a:extLst>
          </p:cNvPr>
          <p:cNvSpPr txBox="1"/>
          <p:nvPr/>
        </p:nvSpPr>
        <p:spPr>
          <a:xfrm>
            <a:off x="5648834" y="321635"/>
            <a:ext cx="1512530" cy="1200329"/>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4-year</a:t>
            </a:r>
          </a:p>
          <a:p>
            <a:pPr algn="ctr"/>
            <a:r>
              <a:rPr lang="en-US" sz="2400" dirty="0"/>
              <a:t>(Doctoral)</a:t>
            </a:r>
          </a:p>
          <a:p>
            <a:pPr algn="ctr"/>
            <a:r>
              <a:rPr lang="en-US" sz="2400" dirty="0"/>
              <a:t>(75)</a:t>
            </a:r>
          </a:p>
        </p:txBody>
      </p:sp>
      <p:sp>
        <p:nvSpPr>
          <p:cNvPr id="10" name="TextBox 1">
            <a:extLst>
              <a:ext uri="{FF2B5EF4-FFF2-40B4-BE49-F238E27FC236}">
                <a16:creationId xmlns:a16="http://schemas.microsoft.com/office/drawing/2014/main" id="{C096027A-BFF2-C390-0890-B5F319910A70}"/>
              </a:ext>
            </a:extLst>
          </p:cNvPr>
          <p:cNvSpPr txBox="1"/>
          <p:nvPr/>
        </p:nvSpPr>
        <p:spPr>
          <a:xfrm>
            <a:off x="1556105" y="5745706"/>
            <a:ext cx="79791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9–12</a:t>
            </a:r>
          </a:p>
          <a:p>
            <a:pPr algn="ctr"/>
            <a:r>
              <a:rPr lang="en-US" sz="2400" dirty="0"/>
              <a:t>(27)</a:t>
            </a:r>
          </a:p>
        </p:txBody>
      </p:sp>
      <p:sp>
        <p:nvSpPr>
          <p:cNvPr id="12" name="TextBox 1">
            <a:extLst>
              <a:ext uri="{FF2B5EF4-FFF2-40B4-BE49-F238E27FC236}">
                <a16:creationId xmlns:a16="http://schemas.microsoft.com/office/drawing/2014/main" id="{D6CD9A04-D75F-D6A4-41C6-C27105F0CF79}"/>
              </a:ext>
            </a:extLst>
          </p:cNvPr>
          <p:cNvSpPr txBox="1"/>
          <p:nvPr/>
        </p:nvSpPr>
        <p:spPr>
          <a:xfrm>
            <a:off x="1856076" y="2978202"/>
            <a:ext cx="665567"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K–5</a:t>
            </a:r>
          </a:p>
          <a:p>
            <a:pPr algn="ctr"/>
            <a:r>
              <a:rPr lang="en-US" sz="2400" dirty="0"/>
              <a:t>(1)</a:t>
            </a:r>
          </a:p>
        </p:txBody>
      </p:sp>
      <p:sp>
        <p:nvSpPr>
          <p:cNvPr id="13" name="TextBox 1">
            <a:extLst>
              <a:ext uri="{FF2B5EF4-FFF2-40B4-BE49-F238E27FC236}">
                <a16:creationId xmlns:a16="http://schemas.microsoft.com/office/drawing/2014/main" id="{CB57A913-39F0-5EBF-D233-140BEF209484}"/>
              </a:ext>
            </a:extLst>
          </p:cNvPr>
          <p:cNvSpPr txBox="1"/>
          <p:nvPr/>
        </p:nvSpPr>
        <p:spPr>
          <a:xfrm>
            <a:off x="-5186" y="2407355"/>
            <a:ext cx="1923219" cy="95410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b="1" dirty="0"/>
              <a:t>Precollege</a:t>
            </a:r>
          </a:p>
          <a:p>
            <a:pPr algn="ctr"/>
            <a:r>
              <a:rPr lang="en-US" sz="2800" b="1" dirty="0"/>
              <a:t>(28)</a:t>
            </a:r>
          </a:p>
        </p:txBody>
      </p:sp>
      <p:sp>
        <p:nvSpPr>
          <p:cNvPr id="15" name="TextBox 1">
            <a:extLst>
              <a:ext uri="{FF2B5EF4-FFF2-40B4-BE49-F238E27FC236}">
                <a16:creationId xmlns:a16="http://schemas.microsoft.com/office/drawing/2014/main" id="{D36603D6-D5BB-F7CA-3001-1704BDE831C2}"/>
              </a:ext>
            </a:extLst>
          </p:cNvPr>
          <p:cNvSpPr txBox="1"/>
          <p:nvPr/>
        </p:nvSpPr>
        <p:spPr>
          <a:xfrm>
            <a:off x="3879457" y="1538113"/>
            <a:ext cx="1757211" cy="95410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b="1" dirty="0"/>
              <a:t>Higher Ed</a:t>
            </a:r>
          </a:p>
          <a:p>
            <a:pPr algn="ctr"/>
            <a:r>
              <a:rPr lang="en-US" sz="2800" b="1" dirty="0"/>
              <a:t>(222)</a:t>
            </a:r>
          </a:p>
        </p:txBody>
      </p:sp>
      <p:sp>
        <p:nvSpPr>
          <p:cNvPr id="17" name="Title 1">
            <a:extLst>
              <a:ext uri="{FF2B5EF4-FFF2-40B4-BE49-F238E27FC236}">
                <a16:creationId xmlns:a16="http://schemas.microsoft.com/office/drawing/2014/main" id="{FC68D62B-513D-77C4-AFBC-9C9D9D3AACFA}"/>
              </a:ext>
            </a:extLst>
          </p:cNvPr>
          <p:cNvSpPr>
            <a:spLocks noGrp="1"/>
          </p:cNvSpPr>
          <p:nvPr>
            <p:ph type="title"/>
          </p:nvPr>
        </p:nvSpPr>
        <p:spPr>
          <a:xfrm>
            <a:off x="0" y="0"/>
            <a:ext cx="10515600" cy="1325563"/>
          </a:xfrm>
        </p:spPr>
        <p:txBody>
          <a:bodyPr/>
          <a:lstStyle/>
          <a:p>
            <a:r>
              <a:rPr lang="en-US" b="1" dirty="0"/>
              <a:t>Institution Types</a:t>
            </a:r>
          </a:p>
        </p:txBody>
      </p:sp>
      <p:cxnSp>
        <p:nvCxnSpPr>
          <p:cNvPr id="19" name="Connector: Elbow 18">
            <a:extLst>
              <a:ext uri="{FF2B5EF4-FFF2-40B4-BE49-F238E27FC236}">
                <a16:creationId xmlns:a16="http://schemas.microsoft.com/office/drawing/2014/main" id="{CBAD95B9-E179-5BAF-0631-4E6993723B99}"/>
              </a:ext>
            </a:extLst>
          </p:cNvPr>
          <p:cNvCxnSpPr>
            <a:cxnSpLocks/>
          </p:cNvCxnSpPr>
          <p:nvPr/>
        </p:nvCxnSpPr>
        <p:spPr>
          <a:xfrm rot="16200000" flipH="1">
            <a:off x="343670" y="4033596"/>
            <a:ext cx="1398817" cy="189623"/>
          </a:xfrm>
          <a:prstGeom prst="bentConnector2">
            <a:avLst/>
          </a:prstGeom>
          <a:ln>
            <a:solidFill>
              <a:schemeClr val="tx1"/>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22" name="Connector: Elbow 21">
            <a:extLst>
              <a:ext uri="{FF2B5EF4-FFF2-40B4-BE49-F238E27FC236}">
                <a16:creationId xmlns:a16="http://schemas.microsoft.com/office/drawing/2014/main" id="{0CD9E3D2-9E72-6F98-6839-44E5498D3DBF}"/>
              </a:ext>
            </a:extLst>
          </p:cNvPr>
          <p:cNvCxnSpPr>
            <a:cxnSpLocks/>
            <a:endCxn id="14" idx="1"/>
          </p:cNvCxnSpPr>
          <p:nvPr/>
        </p:nvCxnSpPr>
        <p:spPr>
          <a:xfrm>
            <a:off x="4792130" y="2533492"/>
            <a:ext cx="1617136" cy="875851"/>
          </a:xfrm>
          <a:prstGeom prst="bentConnector3">
            <a:avLst>
              <a:gd name="adj1" fmla="val -262"/>
            </a:avLst>
          </a:prstGeom>
          <a:ln>
            <a:solidFill>
              <a:schemeClr val="tx1"/>
            </a:solidFill>
            <a:headEnd type="non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7925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1FA6B588-D1ED-C5F2-C826-45103B16FDF7}"/>
              </a:ext>
            </a:extLst>
          </p:cNvPr>
          <p:cNvGraphicFramePr>
            <a:graphicFrameLocks noGrp="1"/>
          </p:cNvGraphicFramePr>
          <p:nvPr>
            <p:ph idx="1"/>
            <p:extLst>
              <p:ext uri="{D42A27DB-BD31-4B8C-83A1-F6EECF244321}">
                <p14:modId xmlns:p14="http://schemas.microsoft.com/office/powerpoint/2010/main" val="440917100"/>
              </p:ext>
            </p:extLst>
          </p:nvPr>
        </p:nvGraphicFramePr>
        <p:xfrm>
          <a:off x="1266226" y="1421519"/>
          <a:ext cx="10250311" cy="5452533"/>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332D6931-0B0B-9159-2D24-D48A75939CF6}"/>
              </a:ext>
            </a:extLst>
          </p:cNvPr>
          <p:cNvSpPr txBox="1"/>
          <p:nvPr/>
        </p:nvSpPr>
        <p:spPr>
          <a:xfrm>
            <a:off x="9244476" y="4235616"/>
            <a:ext cx="1149994" cy="95410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dirty="0"/>
              <a:t>Public</a:t>
            </a:r>
          </a:p>
          <a:p>
            <a:pPr algn="ctr"/>
            <a:r>
              <a:rPr lang="en-US" sz="2800" dirty="0"/>
              <a:t>(150)</a:t>
            </a:r>
          </a:p>
        </p:txBody>
      </p:sp>
      <p:sp>
        <p:nvSpPr>
          <p:cNvPr id="3" name="Title 1">
            <a:extLst>
              <a:ext uri="{FF2B5EF4-FFF2-40B4-BE49-F238E27FC236}">
                <a16:creationId xmlns:a16="http://schemas.microsoft.com/office/drawing/2014/main" id="{B238D445-DEAF-C7A0-0568-52BDAF6F70FF}"/>
              </a:ext>
            </a:extLst>
          </p:cNvPr>
          <p:cNvSpPr>
            <a:spLocks noGrp="1"/>
          </p:cNvSpPr>
          <p:nvPr>
            <p:ph type="title"/>
          </p:nvPr>
        </p:nvSpPr>
        <p:spPr>
          <a:xfrm>
            <a:off x="0" y="0"/>
            <a:ext cx="10515600" cy="1325563"/>
          </a:xfrm>
        </p:spPr>
        <p:txBody>
          <a:bodyPr/>
          <a:lstStyle/>
          <a:p>
            <a:r>
              <a:rPr lang="en-US" b="1" dirty="0"/>
              <a:t>Institution Types</a:t>
            </a:r>
          </a:p>
        </p:txBody>
      </p:sp>
      <p:sp>
        <p:nvSpPr>
          <p:cNvPr id="4" name="TextBox 3">
            <a:extLst>
              <a:ext uri="{FF2B5EF4-FFF2-40B4-BE49-F238E27FC236}">
                <a16:creationId xmlns:a16="http://schemas.microsoft.com/office/drawing/2014/main" id="{A6ECFC96-BCE5-1968-ED92-F58D4994ED1C}"/>
              </a:ext>
            </a:extLst>
          </p:cNvPr>
          <p:cNvSpPr txBox="1"/>
          <p:nvPr/>
        </p:nvSpPr>
        <p:spPr>
          <a:xfrm>
            <a:off x="2372527" y="4046748"/>
            <a:ext cx="1244250" cy="95410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dirty="0"/>
              <a:t>Private</a:t>
            </a:r>
          </a:p>
          <a:p>
            <a:pPr algn="ctr"/>
            <a:r>
              <a:rPr lang="en-US" sz="2800" dirty="0"/>
              <a:t>(112)</a:t>
            </a:r>
          </a:p>
        </p:txBody>
      </p:sp>
      <p:sp>
        <p:nvSpPr>
          <p:cNvPr id="5" name="TextBox 4">
            <a:extLst>
              <a:ext uri="{FF2B5EF4-FFF2-40B4-BE49-F238E27FC236}">
                <a16:creationId xmlns:a16="http://schemas.microsoft.com/office/drawing/2014/main" id="{67957AE3-6CBC-F80C-02E9-0EF4001F25DF}"/>
              </a:ext>
            </a:extLst>
          </p:cNvPr>
          <p:cNvSpPr txBox="1"/>
          <p:nvPr/>
        </p:nvSpPr>
        <p:spPr>
          <a:xfrm>
            <a:off x="6686764" y="451360"/>
            <a:ext cx="1364348" cy="95410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dirty="0"/>
              <a:t>Charter</a:t>
            </a:r>
          </a:p>
          <a:p>
            <a:pPr algn="ctr"/>
            <a:r>
              <a:rPr lang="en-US" sz="2800" dirty="0"/>
              <a:t>(2)</a:t>
            </a:r>
          </a:p>
        </p:txBody>
      </p:sp>
      <p:sp>
        <p:nvSpPr>
          <p:cNvPr id="7" name="TextBox 6">
            <a:extLst>
              <a:ext uri="{FF2B5EF4-FFF2-40B4-BE49-F238E27FC236}">
                <a16:creationId xmlns:a16="http://schemas.microsoft.com/office/drawing/2014/main" id="{8CC46984-647A-3B7B-0DD7-E75A6D646587}"/>
              </a:ext>
            </a:extLst>
          </p:cNvPr>
          <p:cNvSpPr txBox="1"/>
          <p:nvPr/>
        </p:nvSpPr>
        <p:spPr>
          <a:xfrm>
            <a:off x="4831132" y="467412"/>
            <a:ext cx="1069524" cy="95410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dirty="0"/>
              <a:t>Other</a:t>
            </a:r>
          </a:p>
          <a:p>
            <a:pPr algn="ctr"/>
            <a:r>
              <a:rPr lang="en-US" sz="2800" dirty="0"/>
              <a:t>(6)</a:t>
            </a:r>
          </a:p>
        </p:txBody>
      </p:sp>
      <p:cxnSp>
        <p:nvCxnSpPr>
          <p:cNvPr id="9" name="Connector: Elbow 8">
            <a:extLst>
              <a:ext uri="{FF2B5EF4-FFF2-40B4-BE49-F238E27FC236}">
                <a16:creationId xmlns:a16="http://schemas.microsoft.com/office/drawing/2014/main" id="{3997C744-0919-2398-099D-FE72AB3322E8}"/>
              </a:ext>
            </a:extLst>
          </p:cNvPr>
          <p:cNvCxnSpPr>
            <a:cxnSpLocks/>
          </p:cNvCxnSpPr>
          <p:nvPr/>
        </p:nvCxnSpPr>
        <p:spPr>
          <a:xfrm rot="16200000" flipV="1">
            <a:off x="5543309" y="1334116"/>
            <a:ext cx="974645" cy="195344"/>
          </a:xfrm>
          <a:prstGeom prst="bentConnector2">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10" name="Connector: Elbow 9">
            <a:extLst>
              <a:ext uri="{FF2B5EF4-FFF2-40B4-BE49-F238E27FC236}">
                <a16:creationId xmlns:a16="http://schemas.microsoft.com/office/drawing/2014/main" id="{200A0C54-8C6F-21BD-3080-6E85027E1E15}"/>
              </a:ext>
            </a:extLst>
          </p:cNvPr>
          <p:cNvCxnSpPr>
            <a:cxnSpLocks/>
          </p:cNvCxnSpPr>
          <p:nvPr/>
        </p:nvCxnSpPr>
        <p:spPr>
          <a:xfrm rot="5400000" flipH="1" flipV="1">
            <a:off x="5956576" y="1334116"/>
            <a:ext cx="974645" cy="195344"/>
          </a:xfrm>
          <a:prstGeom prst="bentConnector2">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217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DF0053ED-2B30-6D61-9569-E367AE9EFEC7}"/>
              </a:ext>
            </a:extLst>
          </p:cNvPr>
          <p:cNvGraphicFramePr>
            <a:graphicFrameLocks noGrp="1"/>
          </p:cNvGraphicFramePr>
          <p:nvPr>
            <p:ph sz="half" idx="1"/>
            <p:extLst>
              <p:ext uri="{D42A27DB-BD31-4B8C-83A1-F6EECF244321}">
                <p14:modId xmlns:p14="http://schemas.microsoft.com/office/powerpoint/2010/main" val="2635852322"/>
              </p:ext>
            </p:extLst>
          </p:nvPr>
        </p:nvGraphicFramePr>
        <p:xfrm>
          <a:off x="1374923" y="1046162"/>
          <a:ext cx="5181600" cy="58118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10">
            <a:extLst>
              <a:ext uri="{FF2B5EF4-FFF2-40B4-BE49-F238E27FC236}">
                <a16:creationId xmlns:a16="http://schemas.microsoft.com/office/drawing/2014/main" id="{9D2E8360-9F21-BD1F-DFAE-A38100C1D112}"/>
              </a:ext>
            </a:extLst>
          </p:cNvPr>
          <p:cNvGraphicFramePr>
            <a:graphicFrameLocks noGrp="1"/>
          </p:cNvGraphicFramePr>
          <p:nvPr>
            <p:ph sz="half" idx="2"/>
            <p:extLst>
              <p:ext uri="{D42A27DB-BD31-4B8C-83A1-F6EECF244321}">
                <p14:modId xmlns:p14="http://schemas.microsoft.com/office/powerpoint/2010/main" val="2245286631"/>
              </p:ext>
            </p:extLst>
          </p:nvPr>
        </p:nvGraphicFramePr>
        <p:xfrm>
          <a:off x="6852356" y="1163060"/>
          <a:ext cx="5300970" cy="5571125"/>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4AD84E4B-55DB-254E-9F9B-CD3E3AF1ADF1}"/>
              </a:ext>
            </a:extLst>
          </p:cNvPr>
          <p:cNvSpPr txBox="1"/>
          <p:nvPr/>
        </p:nvSpPr>
        <p:spPr>
          <a:xfrm>
            <a:off x="3484597" y="4430694"/>
            <a:ext cx="96225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White</a:t>
            </a:r>
          </a:p>
          <a:p>
            <a:pPr algn="ctr"/>
            <a:r>
              <a:rPr lang="en-US" sz="2400" dirty="0"/>
              <a:t>(231)</a:t>
            </a:r>
          </a:p>
        </p:txBody>
      </p:sp>
      <p:sp>
        <p:nvSpPr>
          <p:cNvPr id="3" name="TextBox 2">
            <a:extLst>
              <a:ext uri="{FF2B5EF4-FFF2-40B4-BE49-F238E27FC236}">
                <a16:creationId xmlns:a16="http://schemas.microsoft.com/office/drawing/2014/main" id="{1B71FACE-D91E-F0FE-718B-364B39AF656A}"/>
              </a:ext>
            </a:extLst>
          </p:cNvPr>
          <p:cNvSpPr txBox="1"/>
          <p:nvPr/>
        </p:nvSpPr>
        <p:spPr>
          <a:xfrm>
            <a:off x="38674" y="2212793"/>
            <a:ext cx="926279"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Asian</a:t>
            </a:r>
          </a:p>
          <a:p>
            <a:pPr algn="ctr"/>
            <a:r>
              <a:rPr lang="en-US" sz="2400" dirty="0"/>
              <a:t>(22)</a:t>
            </a:r>
          </a:p>
        </p:txBody>
      </p:sp>
      <p:sp>
        <p:nvSpPr>
          <p:cNvPr id="4" name="TextBox 3">
            <a:extLst>
              <a:ext uri="{FF2B5EF4-FFF2-40B4-BE49-F238E27FC236}">
                <a16:creationId xmlns:a16="http://schemas.microsoft.com/office/drawing/2014/main" id="{60947FA2-54A1-74F5-377C-7A98F64BD05B}"/>
              </a:ext>
            </a:extLst>
          </p:cNvPr>
          <p:cNvSpPr txBox="1"/>
          <p:nvPr/>
        </p:nvSpPr>
        <p:spPr>
          <a:xfrm>
            <a:off x="322147" y="411202"/>
            <a:ext cx="2466957" cy="1200329"/>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Black or </a:t>
            </a:r>
            <a:br>
              <a:rPr lang="en-US" sz="2400" dirty="0"/>
            </a:br>
            <a:r>
              <a:rPr lang="en-US" sz="2400" dirty="0"/>
              <a:t>African American</a:t>
            </a:r>
          </a:p>
          <a:p>
            <a:pPr algn="ctr"/>
            <a:r>
              <a:rPr lang="en-US" sz="2400" dirty="0"/>
              <a:t>(8)</a:t>
            </a:r>
          </a:p>
        </p:txBody>
      </p:sp>
      <p:sp>
        <p:nvSpPr>
          <p:cNvPr id="5" name="TextBox 4">
            <a:extLst>
              <a:ext uri="{FF2B5EF4-FFF2-40B4-BE49-F238E27FC236}">
                <a16:creationId xmlns:a16="http://schemas.microsoft.com/office/drawing/2014/main" id="{88FD7086-DB01-D485-C4F9-B1D01693C9F8}"/>
              </a:ext>
            </a:extLst>
          </p:cNvPr>
          <p:cNvSpPr txBox="1"/>
          <p:nvPr/>
        </p:nvSpPr>
        <p:spPr>
          <a:xfrm>
            <a:off x="2434456" y="0"/>
            <a:ext cx="2363596"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Some other race</a:t>
            </a:r>
          </a:p>
          <a:p>
            <a:pPr algn="ctr"/>
            <a:r>
              <a:rPr lang="en-US" sz="2400" dirty="0"/>
              <a:t>(4)</a:t>
            </a:r>
          </a:p>
        </p:txBody>
      </p:sp>
      <p:sp>
        <p:nvSpPr>
          <p:cNvPr id="7" name="TextBox 6">
            <a:extLst>
              <a:ext uri="{FF2B5EF4-FFF2-40B4-BE49-F238E27FC236}">
                <a16:creationId xmlns:a16="http://schemas.microsoft.com/office/drawing/2014/main" id="{14A02F9E-F180-5BCE-2F3E-2C037542B73F}"/>
              </a:ext>
            </a:extLst>
          </p:cNvPr>
          <p:cNvSpPr txBox="1"/>
          <p:nvPr/>
        </p:nvSpPr>
        <p:spPr>
          <a:xfrm>
            <a:off x="5233916" y="518527"/>
            <a:ext cx="2060628"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Multiple races</a:t>
            </a:r>
          </a:p>
          <a:p>
            <a:pPr algn="ctr"/>
            <a:r>
              <a:rPr lang="en-US" sz="2400" dirty="0"/>
              <a:t>(2)</a:t>
            </a:r>
          </a:p>
        </p:txBody>
      </p:sp>
      <p:sp>
        <p:nvSpPr>
          <p:cNvPr id="8" name="TextBox 7">
            <a:extLst>
              <a:ext uri="{FF2B5EF4-FFF2-40B4-BE49-F238E27FC236}">
                <a16:creationId xmlns:a16="http://schemas.microsoft.com/office/drawing/2014/main" id="{8D368CDB-40DF-7259-9D1C-E1D0CDE0BE75}"/>
              </a:ext>
            </a:extLst>
          </p:cNvPr>
          <p:cNvSpPr txBox="1"/>
          <p:nvPr/>
        </p:nvSpPr>
        <p:spPr>
          <a:xfrm>
            <a:off x="8846796" y="363387"/>
            <a:ext cx="259667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Hispanic or Latino</a:t>
            </a:r>
          </a:p>
          <a:p>
            <a:pPr algn="ctr"/>
            <a:r>
              <a:rPr lang="en-US" sz="2400" dirty="0"/>
              <a:t>(18)</a:t>
            </a:r>
          </a:p>
        </p:txBody>
      </p:sp>
      <p:sp>
        <p:nvSpPr>
          <p:cNvPr id="9" name="TextBox 8">
            <a:extLst>
              <a:ext uri="{FF2B5EF4-FFF2-40B4-BE49-F238E27FC236}">
                <a16:creationId xmlns:a16="http://schemas.microsoft.com/office/drawing/2014/main" id="{C10CE784-0DD1-19F2-803D-5AB5B152BD9E}"/>
              </a:ext>
            </a:extLst>
          </p:cNvPr>
          <p:cNvSpPr txBox="1"/>
          <p:nvPr/>
        </p:nvSpPr>
        <p:spPr>
          <a:xfrm>
            <a:off x="7951801" y="4279262"/>
            <a:ext cx="314650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solidFill>
                  <a:schemeClr val="bg1"/>
                </a:solidFill>
              </a:rPr>
              <a:t>Not Hispanic or Latino</a:t>
            </a:r>
          </a:p>
          <a:p>
            <a:pPr algn="ctr"/>
            <a:r>
              <a:rPr lang="en-US" sz="2400" dirty="0">
                <a:solidFill>
                  <a:schemeClr val="bg1"/>
                </a:solidFill>
              </a:rPr>
              <a:t>(248)</a:t>
            </a:r>
          </a:p>
        </p:txBody>
      </p:sp>
      <p:cxnSp>
        <p:nvCxnSpPr>
          <p:cNvPr id="20" name="Connector: Elbow 19">
            <a:extLst>
              <a:ext uri="{FF2B5EF4-FFF2-40B4-BE49-F238E27FC236}">
                <a16:creationId xmlns:a16="http://schemas.microsoft.com/office/drawing/2014/main" id="{49EF7C45-51BA-AD47-888E-1C006276F4F4}"/>
              </a:ext>
            </a:extLst>
          </p:cNvPr>
          <p:cNvCxnSpPr>
            <a:cxnSpLocks/>
            <a:endCxn id="7" idx="1"/>
          </p:cNvCxnSpPr>
          <p:nvPr/>
        </p:nvCxnSpPr>
        <p:spPr>
          <a:xfrm flipV="1">
            <a:off x="3922789" y="934026"/>
            <a:ext cx="1311127" cy="917767"/>
          </a:xfrm>
          <a:prstGeom prst="bentConnector3">
            <a:avLst>
              <a:gd name="adj1" fmla="val 1784"/>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26" name="Connector: Elbow 25">
            <a:extLst>
              <a:ext uri="{FF2B5EF4-FFF2-40B4-BE49-F238E27FC236}">
                <a16:creationId xmlns:a16="http://schemas.microsoft.com/office/drawing/2014/main" id="{7DECDE3E-6E34-E688-3BFE-6F372E2FEAB6}"/>
              </a:ext>
            </a:extLst>
          </p:cNvPr>
          <p:cNvCxnSpPr>
            <a:cxnSpLocks/>
            <a:endCxn id="5" idx="2"/>
          </p:cNvCxnSpPr>
          <p:nvPr/>
        </p:nvCxnSpPr>
        <p:spPr>
          <a:xfrm rot="16200000" flipV="1">
            <a:off x="3159003" y="1288249"/>
            <a:ext cx="1046161" cy="131658"/>
          </a:xfrm>
          <a:prstGeom prst="bentConnector3">
            <a:avLst>
              <a:gd name="adj1" fmla="val 52158"/>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28" name="Connector: Elbow 27">
            <a:extLst>
              <a:ext uri="{FF2B5EF4-FFF2-40B4-BE49-F238E27FC236}">
                <a16:creationId xmlns:a16="http://schemas.microsoft.com/office/drawing/2014/main" id="{8C8F0F6A-DC83-E531-70BE-EFAD6059FE9A}"/>
              </a:ext>
            </a:extLst>
          </p:cNvPr>
          <p:cNvCxnSpPr>
            <a:cxnSpLocks/>
          </p:cNvCxnSpPr>
          <p:nvPr/>
        </p:nvCxnSpPr>
        <p:spPr>
          <a:xfrm rot="16200000" flipV="1">
            <a:off x="2411644" y="906881"/>
            <a:ext cx="1145955" cy="889963"/>
          </a:xfrm>
          <a:prstGeom prst="bentConnector3">
            <a:avLst>
              <a:gd name="adj1" fmla="val 100241"/>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33" name="Connector: Elbow 32">
            <a:extLst>
              <a:ext uri="{FF2B5EF4-FFF2-40B4-BE49-F238E27FC236}">
                <a16:creationId xmlns:a16="http://schemas.microsoft.com/office/drawing/2014/main" id="{CD97AA71-5CED-EB32-85F3-387A39F7A7A1}"/>
              </a:ext>
            </a:extLst>
          </p:cNvPr>
          <p:cNvCxnSpPr>
            <a:cxnSpLocks/>
          </p:cNvCxnSpPr>
          <p:nvPr/>
        </p:nvCxnSpPr>
        <p:spPr>
          <a:xfrm rot="10800000" flipV="1">
            <a:off x="964954" y="2246491"/>
            <a:ext cx="1824151" cy="404210"/>
          </a:xfrm>
          <a:prstGeom prst="bentConnector3">
            <a:avLst>
              <a:gd name="adj1" fmla="val 71041"/>
            </a:avLst>
          </a:prstGeom>
          <a:ln>
            <a:solidFill>
              <a:schemeClr val="tx1"/>
            </a:solidFill>
            <a:headEnd type="ova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94594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5B8F5759-D190-7BA5-1192-85FAA271713C}"/>
              </a:ext>
            </a:extLst>
          </p:cNvPr>
          <p:cNvGraphicFramePr>
            <a:graphicFrameLocks noGrp="1"/>
          </p:cNvGraphicFramePr>
          <p:nvPr>
            <p:ph sz="half" idx="1"/>
            <p:extLst>
              <p:ext uri="{D42A27DB-BD31-4B8C-83A1-F6EECF244321}">
                <p14:modId xmlns:p14="http://schemas.microsoft.com/office/powerpoint/2010/main" val="3909495559"/>
              </p:ext>
            </p:extLst>
          </p:nvPr>
        </p:nvGraphicFramePr>
        <p:xfrm>
          <a:off x="860778" y="1046162"/>
          <a:ext cx="5181600" cy="58118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ontent Placeholder 9">
            <a:extLst>
              <a:ext uri="{FF2B5EF4-FFF2-40B4-BE49-F238E27FC236}">
                <a16:creationId xmlns:a16="http://schemas.microsoft.com/office/drawing/2014/main" id="{21BA183F-85F9-5660-0D6C-EFAC526232C4}"/>
              </a:ext>
            </a:extLst>
          </p:cNvPr>
          <p:cNvGraphicFramePr>
            <a:graphicFrameLocks noGrp="1"/>
          </p:cNvGraphicFramePr>
          <p:nvPr>
            <p:ph sz="half" idx="2"/>
            <p:extLst>
              <p:ext uri="{D42A27DB-BD31-4B8C-83A1-F6EECF244321}">
                <p14:modId xmlns:p14="http://schemas.microsoft.com/office/powerpoint/2010/main" val="2107511096"/>
              </p:ext>
            </p:extLst>
          </p:nvPr>
        </p:nvGraphicFramePr>
        <p:xfrm>
          <a:off x="6194778" y="1046162"/>
          <a:ext cx="5234221" cy="5811838"/>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F7FAB513-1C62-B8B9-3A52-DF6D59F27EB1}"/>
              </a:ext>
            </a:extLst>
          </p:cNvPr>
          <p:cNvSpPr txBox="1"/>
          <p:nvPr/>
        </p:nvSpPr>
        <p:spPr>
          <a:xfrm>
            <a:off x="1774177" y="2448043"/>
            <a:ext cx="148066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5 or fewer</a:t>
            </a:r>
          </a:p>
          <a:p>
            <a:pPr algn="ctr"/>
            <a:r>
              <a:rPr lang="en-US" sz="2400" dirty="0"/>
              <a:t>(54)</a:t>
            </a:r>
          </a:p>
        </p:txBody>
      </p:sp>
      <p:sp>
        <p:nvSpPr>
          <p:cNvPr id="3" name="TextBox 2">
            <a:extLst>
              <a:ext uri="{FF2B5EF4-FFF2-40B4-BE49-F238E27FC236}">
                <a16:creationId xmlns:a16="http://schemas.microsoft.com/office/drawing/2014/main" id="{1172A27E-DDB3-214C-DC66-D37BAE195E33}"/>
              </a:ext>
            </a:extLst>
          </p:cNvPr>
          <p:cNvSpPr txBox="1"/>
          <p:nvPr/>
        </p:nvSpPr>
        <p:spPr>
          <a:xfrm>
            <a:off x="1677140" y="4711597"/>
            <a:ext cx="79791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6–10</a:t>
            </a:r>
          </a:p>
          <a:p>
            <a:pPr algn="ctr"/>
            <a:r>
              <a:rPr lang="en-US" sz="2400" dirty="0"/>
              <a:t>(29)</a:t>
            </a:r>
          </a:p>
        </p:txBody>
      </p:sp>
      <p:sp>
        <p:nvSpPr>
          <p:cNvPr id="4" name="TextBox 3">
            <a:extLst>
              <a:ext uri="{FF2B5EF4-FFF2-40B4-BE49-F238E27FC236}">
                <a16:creationId xmlns:a16="http://schemas.microsoft.com/office/drawing/2014/main" id="{C65A4C1A-3E73-D3CE-5B0B-3E724342E07F}"/>
              </a:ext>
            </a:extLst>
          </p:cNvPr>
          <p:cNvSpPr txBox="1"/>
          <p:nvPr/>
        </p:nvSpPr>
        <p:spPr>
          <a:xfrm>
            <a:off x="1113075" y="3607488"/>
            <a:ext cx="96302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11–15</a:t>
            </a:r>
          </a:p>
          <a:p>
            <a:pPr algn="ctr"/>
            <a:r>
              <a:rPr lang="en-US" sz="2400" dirty="0"/>
              <a:t>(26)</a:t>
            </a:r>
          </a:p>
        </p:txBody>
      </p:sp>
      <p:sp>
        <p:nvSpPr>
          <p:cNvPr id="5" name="TextBox 4">
            <a:extLst>
              <a:ext uri="{FF2B5EF4-FFF2-40B4-BE49-F238E27FC236}">
                <a16:creationId xmlns:a16="http://schemas.microsoft.com/office/drawing/2014/main" id="{B2DD1806-4F7C-F53A-0ABB-DB23B6AA6C71}"/>
              </a:ext>
            </a:extLst>
          </p:cNvPr>
          <p:cNvSpPr txBox="1"/>
          <p:nvPr/>
        </p:nvSpPr>
        <p:spPr>
          <a:xfrm>
            <a:off x="4254435" y="3279040"/>
            <a:ext cx="85953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 16</a:t>
            </a:r>
          </a:p>
          <a:p>
            <a:pPr algn="ctr"/>
            <a:r>
              <a:rPr lang="en-US" sz="2400" dirty="0"/>
              <a:t>(159)</a:t>
            </a:r>
          </a:p>
        </p:txBody>
      </p:sp>
      <p:sp>
        <p:nvSpPr>
          <p:cNvPr id="8" name="TextBox 7">
            <a:extLst>
              <a:ext uri="{FF2B5EF4-FFF2-40B4-BE49-F238E27FC236}">
                <a16:creationId xmlns:a16="http://schemas.microsoft.com/office/drawing/2014/main" id="{C6D3C01D-1DE5-C913-4DFC-04D7DD266ED3}"/>
              </a:ext>
            </a:extLst>
          </p:cNvPr>
          <p:cNvSpPr txBox="1"/>
          <p:nvPr/>
        </p:nvSpPr>
        <p:spPr>
          <a:xfrm>
            <a:off x="6891877" y="3031178"/>
            <a:ext cx="148066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5 or fewer</a:t>
            </a:r>
          </a:p>
          <a:p>
            <a:pPr algn="ctr"/>
            <a:r>
              <a:rPr lang="en-US" sz="2400" dirty="0"/>
              <a:t>(101)</a:t>
            </a:r>
          </a:p>
        </p:txBody>
      </p:sp>
      <p:sp>
        <p:nvSpPr>
          <p:cNvPr id="9" name="TextBox 8">
            <a:extLst>
              <a:ext uri="{FF2B5EF4-FFF2-40B4-BE49-F238E27FC236}">
                <a16:creationId xmlns:a16="http://schemas.microsoft.com/office/drawing/2014/main" id="{3CE6CE2B-F080-0358-B220-1002D8BFA82D}"/>
              </a:ext>
            </a:extLst>
          </p:cNvPr>
          <p:cNvSpPr txBox="1"/>
          <p:nvPr/>
        </p:nvSpPr>
        <p:spPr>
          <a:xfrm>
            <a:off x="9247976" y="5127096"/>
            <a:ext cx="797912"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6–10</a:t>
            </a:r>
          </a:p>
          <a:p>
            <a:pPr algn="ctr"/>
            <a:r>
              <a:rPr lang="en-US" sz="2400" dirty="0"/>
              <a:t>(33)</a:t>
            </a:r>
          </a:p>
        </p:txBody>
      </p:sp>
      <p:sp>
        <p:nvSpPr>
          <p:cNvPr id="11" name="TextBox 10">
            <a:extLst>
              <a:ext uri="{FF2B5EF4-FFF2-40B4-BE49-F238E27FC236}">
                <a16:creationId xmlns:a16="http://schemas.microsoft.com/office/drawing/2014/main" id="{31144D34-836B-2269-D644-4972B167D800}"/>
              </a:ext>
            </a:extLst>
          </p:cNvPr>
          <p:cNvSpPr txBox="1"/>
          <p:nvPr/>
        </p:nvSpPr>
        <p:spPr>
          <a:xfrm>
            <a:off x="7727245" y="5127095"/>
            <a:ext cx="96302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11–15</a:t>
            </a:r>
          </a:p>
          <a:p>
            <a:pPr algn="ctr"/>
            <a:r>
              <a:rPr lang="en-US" sz="2400" dirty="0"/>
              <a:t>(38)</a:t>
            </a:r>
          </a:p>
        </p:txBody>
      </p:sp>
      <p:sp>
        <p:nvSpPr>
          <p:cNvPr id="12" name="TextBox 11">
            <a:extLst>
              <a:ext uri="{FF2B5EF4-FFF2-40B4-BE49-F238E27FC236}">
                <a16:creationId xmlns:a16="http://schemas.microsoft.com/office/drawing/2014/main" id="{F693005F-5E19-5F3B-679D-838FE5FDF3B8}"/>
              </a:ext>
            </a:extLst>
          </p:cNvPr>
          <p:cNvSpPr txBox="1"/>
          <p:nvPr/>
        </p:nvSpPr>
        <p:spPr>
          <a:xfrm>
            <a:off x="9674632" y="3027101"/>
            <a:ext cx="742511" cy="830997"/>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dirty="0"/>
              <a:t>≥ 16</a:t>
            </a:r>
          </a:p>
          <a:p>
            <a:pPr algn="ctr"/>
            <a:r>
              <a:rPr lang="en-US" sz="2400" dirty="0"/>
              <a:t>(98)</a:t>
            </a:r>
          </a:p>
        </p:txBody>
      </p:sp>
      <p:sp>
        <p:nvSpPr>
          <p:cNvPr id="13" name="Title 1">
            <a:extLst>
              <a:ext uri="{FF2B5EF4-FFF2-40B4-BE49-F238E27FC236}">
                <a16:creationId xmlns:a16="http://schemas.microsoft.com/office/drawing/2014/main" id="{01627505-96BB-A0ED-D71A-4A7CF2598155}"/>
              </a:ext>
            </a:extLst>
          </p:cNvPr>
          <p:cNvSpPr>
            <a:spLocks noGrp="1"/>
          </p:cNvSpPr>
          <p:nvPr>
            <p:ph type="title"/>
          </p:nvPr>
        </p:nvSpPr>
        <p:spPr>
          <a:xfrm>
            <a:off x="0" y="0"/>
            <a:ext cx="10515600" cy="1325563"/>
          </a:xfrm>
        </p:spPr>
        <p:txBody>
          <a:bodyPr/>
          <a:lstStyle/>
          <a:p>
            <a:r>
              <a:rPr lang="en-US" b="1" dirty="0"/>
              <a:t>Duration of Membership</a:t>
            </a:r>
          </a:p>
        </p:txBody>
      </p:sp>
      <p:sp>
        <p:nvSpPr>
          <p:cNvPr id="14" name="TextBox 1">
            <a:extLst>
              <a:ext uri="{FF2B5EF4-FFF2-40B4-BE49-F238E27FC236}">
                <a16:creationId xmlns:a16="http://schemas.microsoft.com/office/drawing/2014/main" id="{163EB9F1-C85C-8C97-B181-BE2BCCC34517}"/>
              </a:ext>
            </a:extLst>
          </p:cNvPr>
          <p:cNvSpPr txBox="1"/>
          <p:nvPr/>
        </p:nvSpPr>
        <p:spPr>
          <a:xfrm>
            <a:off x="980295" y="6004442"/>
            <a:ext cx="868379" cy="523220"/>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b="1" dirty="0"/>
              <a:t>ACS</a:t>
            </a:r>
          </a:p>
        </p:txBody>
      </p:sp>
      <p:sp>
        <p:nvSpPr>
          <p:cNvPr id="15" name="TextBox 1">
            <a:extLst>
              <a:ext uri="{FF2B5EF4-FFF2-40B4-BE49-F238E27FC236}">
                <a16:creationId xmlns:a16="http://schemas.microsoft.com/office/drawing/2014/main" id="{0FE60BE9-6831-D3B0-8974-7FA5CC247D6B}"/>
              </a:ext>
            </a:extLst>
          </p:cNvPr>
          <p:cNvSpPr txBox="1"/>
          <p:nvPr/>
        </p:nvSpPr>
        <p:spPr>
          <a:xfrm>
            <a:off x="10417143" y="6004442"/>
            <a:ext cx="1685078" cy="523220"/>
          </a:xfrm>
          <a:prstGeom prst="rect">
            <a:avLst/>
          </a:prstGeom>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800" b="1" dirty="0" err="1"/>
              <a:t>DivCHED</a:t>
            </a:r>
            <a:endParaRPr lang="en-US" sz="2800" b="1" dirty="0"/>
          </a:p>
        </p:txBody>
      </p:sp>
    </p:spTree>
    <p:extLst>
      <p:ext uri="{BB962C8B-B14F-4D97-AF65-F5344CB8AC3E}">
        <p14:creationId xmlns:p14="http://schemas.microsoft.com/office/powerpoint/2010/main" val="2218135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66BBC1507A3C4784CF2E5D5F28FD5A" ma:contentTypeVersion="8" ma:contentTypeDescription="Create a new document." ma:contentTypeScope="" ma:versionID="91a2fc07d23d53fd4c322adc9005cf7e">
  <xsd:schema xmlns:xsd="http://www.w3.org/2001/XMLSchema" xmlns:xs="http://www.w3.org/2001/XMLSchema" xmlns:p="http://schemas.microsoft.com/office/2006/metadata/properties" xmlns:ns3="f9f787df-84d8-4588-ac59-78854c2a21e1" xmlns:ns4="f6203437-0ce7-470f-b43e-74bb4e852ce1" targetNamespace="http://schemas.microsoft.com/office/2006/metadata/properties" ma:root="true" ma:fieldsID="4cf3b94a276ca5845a2d620e6c67f218" ns3:_="" ns4:_="">
    <xsd:import namespace="f9f787df-84d8-4588-ac59-78854c2a21e1"/>
    <xsd:import namespace="f6203437-0ce7-470f-b43e-74bb4e852ce1"/>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f787df-84d8-4588-ac59-78854c2a21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6203437-0ce7-470f-b43e-74bb4e852ce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f9f787df-84d8-4588-ac59-78854c2a21e1" xsi:nil="true"/>
  </documentManagement>
</p:properties>
</file>

<file path=customXml/itemProps1.xml><?xml version="1.0" encoding="utf-8"?>
<ds:datastoreItem xmlns:ds="http://schemas.openxmlformats.org/officeDocument/2006/customXml" ds:itemID="{64548A49-8DF1-4D87-A192-39B8BC01C685}">
  <ds:schemaRefs>
    <ds:schemaRef ds:uri="http://schemas.microsoft.com/sharepoint/v3/contenttype/forms"/>
  </ds:schemaRefs>
</ds:datastoreItem>
</file>

<file path=customXml/itemProps2.xml><?xml version="1.0" encoding="utf-8"?>
<ds:datastoreItem xmlns:ds="http://schemas.openxmlformats.org/officeDocument/2006/customXml" ds:itemID="{FB17C259-EA3F-473D-8D24-A95D6D1A19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f787df-84d8-4588-ac59-78854c2a21e1"/>
    <ds:schemaRef ds:uri="f6203437-0ce7-470f-b43e-74bb4e852c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5FE3EB1-CBAA-44CA-9C01-D52D1B0391F8}">
  <ds:schemaRefs>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f9f787df-84d8-4588-ac59-78854c2a21e1"/>
    <ds:schemaRef ds:uri="f6203437-0ce7-470f-b43e-74bb4e852ce1"/>
    <ds:schemaRef ds:uri="http://schemas.microsoft.com/office/2006/metadata/properties"/>
    <ds:schemaRef ds:uri="http://www.w3.org/XML/1998/namespace"/>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1679</TotalTime>
  <Words>801</Words>
  <Application>Microsoft Office PowerPoint</Application>
  <PresentationFormat>Widescreen</PresentationFormat>
  <Paragraphs>184</Paragraphs>
  <Slides>16</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Roboto</vt:lpstr>
      <vt:lpstr>Office Theme</vt:lpstr>
      <vt:lpstr>ACS DivCHED New Member Committee</vt:lpstr>
      <vt:lpstr>New Member Committee</vt:lpstr>
      <vt:lpstr>NMC Description</vt:lpstr>
      <vt:lpstr>Needs Assessment for Division Members</vt:lpstr>
      <vt:lpstr>PowerPoint Presentation</vt:lpstr>
      <vt:lpstr>Institution Types</vt:lpstr>
      <vt:lpstr>Institution Types</vt:lpstr>
      <vt:lpstr>PowerPoint Presentation</vt:lpstr>
      <vt:lpstr>Duration of Membership</vt:lpstr>
      <vt:lpstr>PowerPoint Presentation</vt:lpstr>
      <vt:lpstr>What information do you wish the Division was better at communicating to its members?</vt:lpstr>
      <vt:lpstr>What services do you wish the Division offered to help support you as a professional?</vt:lpstr>
      <vt:lpstr>Other Comments/Thoughts</vt:lpstr>
      <vt:lpstr>ACS DivCHED Strategic Plan (2024)</vt:lpstr>
      <vt:lpstr>Looking Forward</vt:lpstr>
      <vt:lpstr>What are your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ACS DivCHED New Member Committee</dc:title>
  <dc:creator>Mary Beth Anzovino</dc:creator>
  <cp:lastModifiedBy>Mary Beth Anzovino</cp:lastModifiedBy>
  <cp:revision>1</cp:revision>
  <dcterms:created xsi:type="dcterms:W3CDTF">2024-07-16T20:51:57Z</dcterms:created>
  <dcterms:modified xsi:type="dcterms:W3CDTF">2024-07-26T21:43:16Z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0x0101002A66BBC1507A3C4784CF2E5D5F28FD5A</vt:lpwstr>
  </property>
</Properties>
</file>